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7.xml" ContentType="application/vnd.openxmlformats-officedocument.theme+xml"/>
  <Override PartName="/ppt/tags/tag2.xml" ContentType="application/vnd.openxmlformats-officedocument.presentationml.tags+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8.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0.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1.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2.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3.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14.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15.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6.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theme/theme17.xml" ContentType="application/vnd.openxmlformats-officedocument.theme+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theme/theme18.xml" ContentType="application/vnd.openxmlformats-officedocument.theme+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19.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7" r:id="rId3"/>
    <p:sldMasterId id="2147483706" r:id="rId4"/>
    <p:sldMasterId id="2147483735" r:id="rId5"/>
    <p:sldMasterId id="2147483771" r:id="rId6"/>
    <p:sldMasterId id="2147483823" r:id="rId7"/>
    <p:sldMasterId id="2147483852" r:id="rId8"/>
    <p:sldMasterId id="2147483871" r:id="rId9"/>
    <p:sldMasterId id="2147483897" r:id="rId10"/>
    <p:sldMasterId id="2147483911" r:id="rId11"/>
    <p:sldMasterId id="2147484011" r:id="rId12"/>
    <p:sldMasterId id="2147484071" r:id="rId13"/>
    <p:sldMasterId id="2147484128" r:id="rId14"/>
    <p:sldMasterId id="2147484155" r:id="rId15"/>
    <p:sldMasterId id="2147484223" r:id="rId16"/>
    <p:sldMasterId id="2147484254" r:id="rId17"/>
    <p:sldMasterId id="2147484281" r:id="rId18"/>
    <p:sldMasterId id="2147484313" r:id="rId19"/>
    <p:sldMasterId id="2147484372" r:id="rId20"/>
  </p:sldMasterIdLst>
  <p:notesMasterIdLst>
    <p:notesMasterId r:id="rId46"/>
  </p:notesMasterIdLst>
  <p:sldIdLst>
    <p:sldId id="256" r:id="rId21"/>
    <p:sldId id="360" r:id="rId22"/>
    <p:sldId id="371" r:id="rId23"/>
    <p:sldId id="373" r:id="rId24"/>
    <p:sldId id="372" r:id="rId25"/>
    <p:sldId id="374" r:id="rId26"/>
    <p:sldId id="375" r:id="rId27"/>
    <p:sldId id="369" r:id="rId28"/>
    <p:sldId id="370" r:id="rId29"/>
    <p:sldId id="368" r:id="rId30"/>
    <p:sldId id="352" r:id="rId31"/>
    <p:sldId id="261" r:id="rId32"/>
    <p:sldId id="353" r:id="rId33"/>
    <p:sldId id="283" r:id="rId34"/>
    <p:sldId id="346" r:id="rId35"/>
    <p:sldId id="339" r:id="rId36"/>
    <p:sldId id="324" r:id="rId37"/>
    <p:sldId id="325" r:id="rId38"/>
    <p:sldId id="326" r:id="rId39"/>
    <p:sldId id="327" r:id="rId40"/>
    <p:sldId id="328" r:id="rId41"/>
    <p:sldId id="329" r:id="rId42"/>
    <p:sldId id="307" r:id="rId43"/>
    <p:sldId id="320" r:id="rId44"/>
    <p:sldId id="308" r:id="rId4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31119E5-0D96-4135-8B8B-476DE1B8D45F}">
          <p14:sldIdLst>
            <p14:sldId id="256"/>
            <p14:sldId id="360"/>
            <p14:sldId id="371"/>
          </p14:sldIdLst>
        </p14:section>
        <p14:section name="Setup STM32 Workbench" id="{45F5C942-D947-47C2-ABC0-AD591C3F0F97}">
          <p14:sldIdLst>
            <p14:sldId id="373"/>
            <p14:sldId id="372"/>
            <p14:sldId id="374"/>
            <p14:sldId id="375"/>
          </p14:sldIdLst>
        </p14:section>
        <p14:section name="Setup Azure environment" id="{7BE6C79D-3AED-487E-966E-734FD6B1362E}">
          <p14:sldIdLst>
            <p14:sldId id="369"/>
            <p14:sldId id="370"/>
          </p14:sldIdLst>
        </p14:section>
        <p14:section name="Microsoft Azure overview" id="{CCD3687D-95BC-4DA9-9C52-E7F64E843EE8}">
          <p14:sldIdLst>
            <p14:sldId id="368"/>
            <p14:sldId id="352"/>
            <p14:sldId id="261"/>
            <p14:sldId id="353"/>
            <p14:sldId id="283"/>
            <p14:sldId id="346"/>
            <p14:sldId id="339"/>
            <p14:sldId id="324"/>
            <p14:sldId id="325"/>
            <p14:sldId id="326"/>
            <p14:sldId id="327"/>
            <p14:sldId id="328"/>
            <p14:sldId id="329"/>
          </p14:sldIdLst>
        </p14:section>
        <p14:section name="Appendix" id="{AEF2C819-8FD9-465B-B3CA-E5302E89B0B3}">
          <p14:sldIdLst>
            <p14:sldId id="307"/>
            <p14:sldId id="320"/>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68421" autoAdjust="0"/>
  </p:normalViewPr>
  <p:slideViewPr>
    <p:cSldViewPr snapToGrid="0">
      <p:cViewPr varScale="1">
        <p:scale>
          <a:sx n="65" d="100"/>
          <a:sy n="65" d="100"/>
        </p:scale>
        <p:origin x="1092" y="6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8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39"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9.xml"/><Relationship Id="rId41"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1.xml"/><Relationship Id="rId44"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viewProps" Target="viewProps.xml"/><Relationship Id="rId8" Type="http://schemas.openxmlformats.org/officeDocument/2006/relationships/slideMaster" Target="slideMasters/slideMaster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6A174-9862-4EE3-BD51-4041B3CDF9D9}" type="datetimeFigureOut">
              <a:rPr lang="it-IT" smtClean="0"/>
              <a:t>17/01/2017</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CD3F1-23E3-4EB0-933E-7A6224716E93}" type="slidenum">
              <a:rPr lang="it-IT" smtClean="0"/>
              <a:t>‹#›</a:t>
            </a:fld>
            <a:endParaRPr lang="it-IT"/>
          </a:p>
        </p:txBody>
      </p:sp>
    </p:spTree>
    <p:extLst>
      <p:ext uri="{BB962C8B-B14F-4D97-AF65-F5344CB8AC3E}">
        <p14:creationId xmlns:p14="http://schemas.microsoft.com/office/powerpoint/2010/main" val="205476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46D947-CCAC-4A4F-BD6A-497DC1769B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4273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057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3</a:t>
            </a:fld>
            <a:endParaRPr lang="it-IT"/>
          </a:p>
        </p:txBody>
      </p:sp>
    </p:spTree>
    <p:extLst>
      <p:ext uri="{BB962C8B-B14F-4D97-AF65-F5344CB8AC3E}">
        <p14:creationId xmlns:p14="http://schemas.microsoft.com/office/powerpoint/2010/main" val="759760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9</a:t>
            </a:fld>
            <a:endParaRPr lang="it-IT"/>
          </a:p>
        </p:txBody>
      </p:sp>
    </p:spTree>
    <p:extLst>
      <p:ext uri="{BB962C8B-B14F-4D97-AF65-F5344CB8AC3E}">
        <p14:creationId xmlns:p14="http://schemas.microsoft.com/office/powerpoint/2010/main" val="437044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Fare </a:t>
            </a:r>
            <a:r>
              <a:rPr lang="en-US" dirty="0" err="1"/>
              <a:t>esempio</a:t>
            </a:r>
            <a:r>
              <a:rPr lang="en-US" dirty="0"/>
              <a:t> di e-Commerce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20563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Adding Superpowers to your Apps</a:t>
            </a:r>
          </a:p>
          <a:p>
            <a:r>
              <a:rPr lang="en-US" sz="12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2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Database/Data Services</a:t>
            </a:r>
          </a:p>
          <a:p>
            <a:r>
              <a:rPr lang="en-US" sz="1200" b="0" i="0" kern="1200" dirty="0">
                <a:solidFill>
                  <a:schemeClr val="tx1"/>
                </a:solidFill>
                <a:effectLst/>
                <a:latin typeface="+mn-lt"/>
                <a:ea typeface="+mn-ea"/>
                <a:cs typeface="+mn-cs"/>
              </a:rPr>
              <a:t>Integration</a:t>
            </a:r>
          </a:p>
          <a:p>
            <a:r>
              <a:rPr lang="en-US" sz="1200" b="0" i="0" kern="1200" dirty="0">
                <a:solidFill>
                  <a:schemeClr val="tx1"/>
                </a:solidFill>
                <a:effectLst/>
                <a:latin typeface="+mn-lt"/>
                <a:ea typeface="+mn-ea"/>
                <a:cs typeface="+mn-cs"/>
              </a:rPr>
              <a:t>Identity &amp; Security</a:t>
            </a:r>
          </a:p>
          <a:p>
            <a:r>
              <a:rPr lang="en-US" sz="1200" b="0" i="0" kern="1200" dirty="0">
                <a:solidFill>
                  <a:schemeClr val="tx1"/>
                </a:solidFill>
                <a:effectLst/>
                <a:latin typeface="+mn-lt"/>
                <a:ea typeface="+mn-ea"/>
                <a:cs typeface="+mn-cs"/>
              </a:rPr>
              <a:t>Developer Services</a:t>
            </a:r>
          </a:p>
          <a:p>
            <a:r>
              <a:rPr lang="en-US" sz="1200" b="0" i="0" kern="1200" dirty="0">
                <a:solidFill>
                  <a:schemeClr val="tx1"/>
                </a:solidFill>
                <a:effectLst/>
                <a:latin typeface="+mn-lt"/>
                <a:ea typeface="+mn-ea"/>
                <a:cs typeface="+mn-cs"/>
              </a:rPr>
              <a:t>Advanced Analytics and IoT</a:t>
            </a:r>
          </a:p>
          <a:p>
            <a:r>
              <a:rPr lang="en-US" sz="1200" b="0" i="0" kern="1200" dirty="0">
                <a:solidFill>
                  <a:schemeClr val="tx1"/>
                </a:solidFill>
                <a:effectLst/>
                <a:latin typeface="+mn-lt"/>
                <a:ea typeface="+mn-ea"/>
                <a:cs typeface="+mn-cs"/>
              </a:rPr>
              <a:t>Media &amp; CDN</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modern developer is a </a:t>
            </a:r>
            <a:r>
              <a:rPr lang="en-US" sz="1200" i="1" kern="1200" dirty="0">
                <a:solidFill>
                  <a:schemeClr val="tx1"/>
                </a:solidFill>
                <a:effectLst/>
                <a:latin typeface="+mn-lt"/>
                <a:ea typeface="+mn-ea"/>
                <a:cs typeface="+mn-cs"/>
              </a:rPr>
              <a:t>solution composer</a:t>
            </a:r>
            <a:r>
              <a:rPr lang="en-US" sz="12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576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114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70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88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14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6.xml"/><Relationship Id="rId4" Type="http://schemas.openxmlformats.org/officeDocument/2006/relationships/image" Target="../media/image21.emf"/></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9.xml"/><Relationship Id="rId4" Type="http://schemas.openxmlformats.org/officeDocument/2006/relationships/image" Target="../media/image21.emf"/></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3.xml"/><Relationship Id="rId4" Type="http://schemas.openxmlformats.org/officeDocument/2006/relationships/image" Target="../media/image32.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3.xml"/><Relationship Id="rId4" Type="http://schemas.openxmlformats.org/officeDocument/2006/relationships/image" Target="../media/image32.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3.xml"/><Relationship Id="rId4" Type="http://schemas.openxmlformats.org/officeDocument/2006/relationships/image" Target="../media/image31.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3.xml"/><Relationship Id="rId4" Type="http://schemas.openxmlformats.org/officeDocument/2006/relationships/image" Target="../media/image31.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3.xml"/><Relationship Id="rId4" Type="http://schemas.openxmlformats.org/officeDocument/2006/relationships/image" Target="../media/image29.pn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3.xml"/><Relationship Id="rId4" Type="http://schemas.openxmlformats.org/officeDocument/2006/relationships/image" Target="../media/image29.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3.xml"/><Relationship Id="rId4" Type="http://schemas.openxmlformats.org/officeDocument/2006/relationships/image" Target="../media/image29.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3.xml"/><Relationship Id="rId4" Type="http://schemas.openxmlformats.org/officeDocument/2006/relationships/image" Target="../media/image29.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3.xml"/><Relationship Id="rId4" Type="http://schemas.openxmlformats.org/officeDocument/2006/relationships/image" Target="../media/image29.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3.xml"/><Relationship Id="rId4" Type="http://schemas.openxmlformats.org/officeDocument/2006/relationships/image" Target="../media/image29.png"/></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Master" Target="../slideMasters/slideMaster13.xml"/><Relationship Id="rId4" Type="http://schemas.openxmlformats.org/officeDocument/2006/relationships/image" Target="../media/image32.pn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Master" Target="../slideMasters/slideMaster13.xml"/><Relationship Id="rId4" Type="http://schemas.openxmlformats.org/officeDocument/2006/relationships/image" Target="../media/image32.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3.xml"/><Relationship Id="rId4" Type="http://schemas.openxmlformats.org/officeDocument/2006/relationships/image" Target="../media/image37.png"/></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5.xml"/><Relationship Id="rId4" Type="http://schemas.openxmlformats.org/officeDocument/2006/relationships/image" Target="../media/image32.pn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5.xml"/><Relationship Id="rId4"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5.xml"/><Relationship Id="rId4" Type="http://schemas.openxmlformats.org/officeDocument/2006/relationships/image" Target="../media/image3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5.xml"/><Relationship Id="rId4" Type="http://schemas.openxmlformats.org/officeDocument/2006/relationships/image" Target="../media/image31.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5.xml"/><Relationship Id="rId4" Type="http://schemas.openxmlformats.org/officeDocument/2006/relationships/image" Target="../media/image29.png"/></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5.xml"/><Relationship Id="rId4" Type="http://schemas.openxmlformats.org/officeDocument/2006/relationships/image" Target="../media/image29.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5.xml"/><Relationship Id="rId4" Type="http://schemas.openxmlformats.org/officeDocument/2006/relationships/image" Target="../media/image29.pn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5.xml"/><Relationship Id="rId4" Type="http://schemas.openxmlformats.org/officeDocument/2006/relationships/image" Target="../media/image29.pn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5.xml"/><Relationship Id="rId4" Type="http://schemas.openxmlformats.org/officeDocument/2006/relationships/image" Target="../media/image29.pn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5.xml"/><Relationship Id="rId4" Type="http://schemas.openxmlformats.org/officeDocument/2006/relationships/image" Target="../media/image29.png"/></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16.xml"/><Relationship Id="rId4" Type="http://schemas.openxmlformats.org/officeDocument/2006/relationships/image" Target="../media/image4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Master" Target="../slideMasters/slideMaster16.xml"/><Relationship Id="rId4" Type="http://schemas.openxmlformats.org/officeDocument/2006/relationships/image" Target="../media/image49.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jpeg"/><Relationship Id="rId1" Type="http://schemas.openxmlformats.org/officeDocument/2006/relationships/slideMaster" Target="../slideMasters/slideMaster16.xml"/><Relationship Id="rId4" Type="http://schemas.openxmlformats.org/officeDocument/2006/relationships/image" Target="../media/image49.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jpg"/><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jpeg"/><Relationship Id="rId1" Type="http://schemas.openxmlformats.org/officeDocument/2006/relationships/slideMaster" Target="../slideMasters/slideMaster16.xml"/><Relationship Id="rId4" Type="http://schemas.openxmlformats.org/officeDocument/2006/relationships/image" Target="../media/image49.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jpeg"/><Relationship Id="rId1" Type="http://schemas.openxmlformats.org/officeDocument/2006/relationships/slideMaster" Target="../slideMasters/slideMaster16.xml"/><Relationship Id="rId4" Type="http://schemas.openxmlformats.org/officeDocument/2006/relationships/image" Target="../media/image48.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4.jpeg"/><Relationship Id="rId1" Type="http://schemas.openxmlformats.org/officeDocument/2006/relationships/slideMaster" Target="../slideMasters/slideMaster16.xml"/><Relationship Id="rId4" Type="http://schemas.openxmlformats.org/officeDocument/2006/relationships/image" Target="../media/image49.pn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jpg"/><Relationship Id="rId1" Type="http://schemas.openxmlformats.org/officeDocument/2006/relationships/slideMaster" Target="../slideMasters/slideMaster16.xml"/><Relationship Id="rId4" Type="http://schemas.openxmlformats.org/officeDocument/2006/relationships/image" Target="../media/image49.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5.jpg"/><Relationship Id="rId1" Type="http://schemas.openxmlformats.org/officeDocument/2006/relationships/slideMaster" Target="../slideMasters/slideMaster16.xml"/><Relationship Id="rId4" Type="http://schemas.openxmlformats.org/officeDocument/2006/relationships/image" Target="../media/image49.pn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6.jpeg"/><Relationship Id="rId1" Type="http://schemas.openxmlformats.org/officeDocument/2006/relationships/slideMaster" Target="../slideMasters/slideMaster16.xml"/><Relationship Id="rId4" Type="http://schemas.openxmlformats.org/officeDocument/2006/relationships/image" Target="../media/image48.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1.png"/><Relationship Id="rId1" Type="http://schemas.openxmlformats.org/officeDocument/2006/relationships/slideMaster" Target="../slideMasters/slideMaster18.xml"/><Relationship Id="rId4" Type="http://schemas.openxmlformats.org/officeDocument/2006/relationships/image" Target="../media/image65.png"/></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Master" Target="../slideMasters/slideMaster18.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8.jpeg"/><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slideMaster" Target="../slideMasters/slideMaster19.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 Id="rId9" Type="http://schemas.openxmlformats.org/officeDocument/2006/relationships/image" Target="../media/image77.emf"/></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0.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0.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20.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20.xml"/><Relationship Id="rId4" Type="http://schemas.openxmlformats.org/officeDocument/2006/relationships/image" Target="../media/image31.png"/></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20.xml"/><Relationship Id="rId4" Type="http://schemas.openxmlformats.org/officeDocument/2006/relationships/image" Target="../media/image31.png"/></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0.xml"/><Relationship Id="rId4" Type="http://schemas.openxmlformats.org/officeDocument/2006/relationships/image" Target="../media/image29.png"/></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0.xml"/><Relationship Id="rId4"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0.xml"/><Relationship Id="rId4" Type="http://schemas.openxmlformats.org/officeDocument/2006/relationships/image" Target="../media/image29.png"/></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0.xml"/><Relationship Id="rId4" Type="http://schemas.openxmlformats.org/officeDocument/2006/relationships/image" Target="../media/image29.png"/></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0.xml"/><Relationship Id="rId4" Type="http://schemas.openxmlformats.org/officeDocument/2006/relationships/image" Target="../media/image29.png"/></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0.xml"/><Relationship Id="rId4" Type="http://schemas.openxmlformats.org/officeDocument/2006/relationships/image" Target="../media/image29.png"/></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9020" y="1307592"/>
            <a:ext cx="6825910" cy="2615184"/>
          </a:xfrm>
        </p:spPr>
        <p:txBody>
          <a:bodyPr anchor="b" anchorCtr="0">
            <a:noAutofit/>
          </a:bodyPr>
          <a:lstStyle>
            <a:lvl1pPr>
              <a:defRPr sz="5759">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599020" y="4288539"/>
            <a:ext cx="6825910" cy="1261870"/>
          </a:xfrm>
        </p:spPr>
        <p:txBody>
          <a:bodyPr anchor="t" anchorCtr="0">
            <a:normAutofit/>
          </a:bodyPr>
          <a:lstStyle>
            <a:lvl1pPr marL="0" indent="0" algn="l">
              <a:spcBef>
                <a:spcPts val="360"/>
              </a:spcBef>
              <a:buNone/>
              <a:defRPr sz="2400">
                <a:solidFill>
                  <a:schemeClr val="tx1">
                    <a:tint val="75000"/>
                  </a:schemeClr>
                </a:solidFill>
              </a:defRPr>
            </a:lvl1pPr>
            <a:lvl2pPr marL="548544" indent="0" algn="ctr">
              <a:buNone/>
              <a:defRPr>
                <a:solidFill>
                  <a:schemeClr val="tx1">
                    <a:tint val="75000"/>
                  </a:schemeClr>
                </a:solidFill>
              </a:defRPr>
            </a:lvl2pPr>
            <a:lvl3pPr marL="1097087" indent="0" algn="ctr">
              <a:buNone/>
              <a:defRPr>
                <a:solidFill>
                  <a:schemeClr val="tx1">
                    <a:tint val="75000"/>
                  </a:schemeClr>
                </a:solidFill>
              </a:defRPr>
            </a:lvl3pPr>
            <a:lvl4pPr marL="1645631" indent="0" algn="ctr">
              <a:buNone/>
              <a:defRPr>
                <a:solidFill>
                  <a:schemeClr val="tx1">
                    <a:tint val="75000"/>
                  </a:schemeClr>
                </a:solidFill>
              </a:defRPr>
            </a:lvl4pPr>
            <a:lvl5pPr marL="2194174" indent="0" algn="ctr">
              <a:buNone/>
              <a:defRPr>
                <a:solidFill>
                  <a:schemeClr val="tx1">
                    <a:tint val="75000"/>
                  </a:schemeClr>
                </a:solidFill>
              </a:defRPr>
            </a:lvl5pPr>
            <a:lvl6pPr marL="2742718" indent="0" algn="ctr">
              <a:buNone/>
              <a:defRPr>
                <a:solidFill>
                  <a:schemeClr val="tx1">
                    <a:tint val="75000"/>
                  </a:schemeClr>
                </a:solidFill>
              </a:defRPr>
            </a:lvl6pPr>
            <a:lvl7pPr marL="3291261" indent="0" algn="ctr">
              <a:buNone/>
              <a:defRPr>
                <a:solidFill>
                  <a:schemeClr val="tx1">
                    <a:tint val="75000"/>
                  </a:schemeClr>
                </a:solidFill>
              </a:defRPr>
            </a:lvl7pPr>
            <a:lvl8pPr marL="3839806" indent="0" algn="ctr">
              <a:buNone/>
              <a:defRPr>
                <a:solidFill>
                  <a:schemeClr val="tx1">
                    <a:tint val="75000"/>
                  </a:schemeClr>
                </a:solidFill>
              </a:defRPr>
            </a:lvl8pPr>
            <a:lvl9pPr marL="438834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40848804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3" name="Footer Placeholder 2"/>
          <p:cNvSpPr>
            <a:spLocks noGrp="1"/>
          </p:cNvSpPr>
          <p:nvPr>
            <p:ph type="ftr" sz="quarter" idx="11"/>
          </p:nvPr>
        </p:nvSpPr>
        <p:spPr>
          <a:xfrm>
            <a:off x="4165600" y="6443760"/>
            <a:ext cx="3860800" cy="190308"/>
          </a:xfrm>
        </p:spPr>
        <p:txBody>
          <a:bodyPr/>
          <a:lstStyle/>
          <a:p>
            <a:pPr defTabSz="1097087"/>
            <a:endParaRPr lang="en-US">
              <a:solidFill>
                <a:srgbClr val="3D3D3D">
                  <a:lumMod val="40000"/>
                  <a:lumOff val="60000"/>
                </a:srgbClr>
              </a:solidFill>
            </a:endParaRPr>
          </a:p>
        </p:txBody>
      </p:sp>
      <p:sp>
        <p:nvSpPr>
          <p:cNvPr id="4" name="Slide Number Placeholder 3"/>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24274985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78380084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9631978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8529856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5774056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050313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35838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33528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3586805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80379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664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13" name="Freeform 7"/>
          <p:cNvSpPr>
            <a:spLocks noEditPoints="1"/>
          </p:cNvSpPr>
          <p:nvPr userDrawn="1"/>
        </p:nvSpPr>
        <p:spPr bwMode="auto">
          <a:xfrm>
            <a:off x="744232" y="2615183"/>
            <a:ext cx="6595352" cy="80317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2"/>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1097087"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p:cNvSpPr txBox="1"/>
          <p:nvPr userDrawn="1"/>
        </p:nvSpPr>
        <p:spPr bwMode="auto">
          <a:xfrm>
            <a:off x="599019" y="5929245"/>
            <a:ext cx="10993965" cy="701764"/>
          </a:xfrm>
          <a:prstGeom prst="rect">
            <a:avLst/>
          </a:prstGeom>
          <a:noFill/>
          <a:ln w="9525">
            <a:noFill/>
            <a:miter lim="800000"/>
            <a:headEnd/>
            <a:tailEnd/>
          </a:ln>
        </p:spPr>
        <p:txBody>
          <a:bodyPr vert="horz" wrap="square" lIns="109712" tIns="54856" rIns="109712" bIns="54856" numCol="1" rtlCol="0" anchor="ctr" anchorCtr="0" compatLnSpc="1">
            <a:prstTxWarp prst="textNoShape">
              <a:avLst/>
            </a:prstTxWarp>
            <a:spAutoFit/>
          </a:bodyPr>
          <a:lstStyle/>
          <a:p>
            <a:pPr marL="0" marR="0" lvl="0" indent="0" algn="l" defTabSz="1096726" rtl="0" eaLnBrk="0" fontAlgn="auto" latinLnBrk="0" hangingPunct="0">
              <a:lnSpc>
                <a:spcPct val="100000"/>
              </a:lnSpc>
              <a:spcBef>
                <a:spcPts val="0"/>
              </a:spcBef>
              <a:spcAft>
                <a:spcPts val="0"/>
              </a:spcAft>
              <a:buClrTx/>
              <a:buSzTx/>
              <a:buFontTx/>
              <a:buNone/>
              <a:tabLst/>
              <a:defRPr/>
            </a:pPr>
            <a:r>
              <a:rPr kumimoji="0" lang="en-US" sz="960" b="0" i="0" u="none" strike="noStrike" kern="1200" cap="none" spc="0" normalizeH="0" baseline="0" noProof="0" dirty="0">
                <a:ln>
                  <a:noFill/>
                </a:ln>
                <a:solidFill>
                  <a:prstClr val="white"/>
                </a:solidFill>
                <a:effectLst/>
                <a:uLnTx/>
                <a:uFillTx/>
                <a:latin typeface="Segoe UI"/>
                <a:ea typeface="+mn-ea"/>
                <a:cs typeface="Arial" charset="0"/>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279" b="0" i="0" u="none" strike="noStrike" kern="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583108152"/>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66841342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688788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781001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281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50768934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590645275"/>
      </p:ext>
    </p:extLst>
  </p:cSld>
  <p:clrMapOvr>
    <a:masterClrMapping/>
  </p:clrMapOvr>
  <p:transition spd="slow">
    <p:push/>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23375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376005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773346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31815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588"/>
            </a:lvl1pPr>
          </a:lstStyle>
          <a:p>
            <a:r>
              <a:rPr lang="en-US" dirty="0"/>
              <a:t>Click to edit Master title style</a:t>
            </a:r>
          </a:p>
        </p:txBody>
      </p:sp>
      <p:sp>
        <p:nvSpPr>
          <p:cNvPr id="6" name="Text Placeholder 5"/>
          <p:cNvSpPr>
            <a:spLocks noGrp="1"/>
          </p:cNvSpPr>
          <p:nvPr>
            <p:ph type="body" sz="quarter" idx="10"/>
          </p:nvPr>
        </p:nvSpPr>
        <p:spPr>
          <a:xfrm>
            <a:off x="269245" y="1189180"/>
            <a:ext cx="11653524" cy="1985247"/>
          </a:xfrm>
        </p:spPr>
        <p:txBody>
          <a:bodyPr/>
          <a:lstStyle>
            <a:lvl1pPr marL="0" indent="0">
              <a:buNone/>
              <a:defRPr>
                <a:gradFill>
                  <a:gsLst>
                    <a:gs pos="1250">
                      <a:schemeClr val="tx1"/>
                    </a:gs>
                    <a:gs pos="99000">
                      <a:schemeClr val="tx1"/>
                    </a:gs>
                  </a:gsLst>
                  <a:lin ang="5400000" scaled="0"/>
                </a:gradFill>
              </a:defRPr>
            </a:lvl1pPr>
            <a:lvl2pPr marL="0" indent="0">
              <a:buFontTx/>
              <a:buNone/>
              <a:defRPr sz="1764"/>
            </a:lvl2pPr>
            <a:lvl3pPr marL="201650" indent="0">
              <a:buNone/>
              <a:defRPr sz="1764"/>
            </a:lvl3pPr>
            <a:lvl4pPr marL="403296" indent="0">
              <a:buNone/>
              <a:defRPr sz="1588"/>
            </a:lvl4pPr>
            <a:lvl5pPr marL="604941" indent="0">
              <a:buNone/>
              <a:defRPr sz="158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0755006"/>
      </p:ext>
    </p:extLst>
  </p:cSld>
  <p:clrMapOvr>
    <a:masterClrMapping/>
  </p:clrMapOvr>
  <p:transition spd="slow">
    <p:wipe dir="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4527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37715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56903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31848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63738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02419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489888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8327244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3909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9057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olo e contenuto">
    <p:spTree>
      <p:nvGrpSpPr>
        <p:cNvPr id="1" name=""/>
        <p:cNvGrpSpPr/>
        <p:nvPr/>
      </p:nvGrpSpPr>
      <p:grpSpPr>
        <a:xfrm>
          <a:off x="0" y="0"/>
          <a:ext cx="0" cy="0"/>
          <a:chOff x="0" y="0"/>
          <a:chExt cx="0" cy="0"/>
        </a:xfrm>
      </p:grpSpPr>
      <p:pic>
        <p:nvPicPr>
          <p:cNvPr id="7" name="Immagin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10" y="0"/>
            <a:ext cx="12188388" cy="6858000"/>
          </a:xfrm>
          <a:prstGeom prst="rect">
            <a:avLst/>
          </a:prstGeom>
        </p:spPr>
      </p:pic>
      <p:sp>
        <p:nvSpPr>
          <p:cNvPr id="2" name="Titolo 1"/>
          <p:cNvSpPr>
            <a:spLocks noGrp="1"/>
          </p:cNvSpPr>
          <p:nvPr>
            <p:ph type="title"/>
          </p:nvPr>
        </p:nvSpPr>
        <p:spPr>
          <a:xfrm>
            <a:off x="298707" y="649516"/>
            <a:ext cx="7738036" cy="955284"/>
          </a:xfrm>
        </p:spPr>
        <p:txBody>
          <a:bodyPr>
            <a:noAutofit/>
          </a:bodyPr>
          <a:lstStyle>
            <a:lvl1pPr algn="l">
              <a:defRPr sz="2879">
                <a:solidFill>
                  <a:srgbClr val="007FBD"/>
                </a:solidFill>
                <a:latin typeface="Segoe UI" panose="020B0502040204020203" pitchFamily="34" charset="0"/>
                <a:ea typeface="Segoe UI" panose="020B0502040204020203" pitchFamily="34" charset="0"/>
                <a:cs typeface="Segoe UI" panose="020B0502040204020203" pitchFamily="34" charset="0"/>
              </a:defRPr>
            </a:lvl1pPr>
          </a:lstStyle>
          <a:p>
            <a:r>
              <a:rPr lang="it-IT" dirty="0"/>
              <a:t>Fare clic per modificare lo stile del titolo</a:t>
            </a:r>
          </a:p>
        </p:txBody>
      </p:sp>
      <p:sp>
        <p:nvSpPr>
          <p:cNvPr id="3" name="Segnaposto contenuto 2"/>
          <p:cNvSpPr>
            <a:spLocks noGrp="1"/>
          </p:cNvSpPr>
          <p:nvPr>
            <p:ph idx="1"/>
          </p:nvPr>
        </p:nvSpPr>
        <p:spPr>
          <a:xfrm>
            <a:off x="297437" y="1600203"/>
            <a:ext cx="10224583" cy="4525963"/>
          </a:xfrm>
        </p:spPr>
        <p:txBody>
          <a:bodyPr>
            <a:normAutofit/>
          </a:bodyPr>
          <a:lstStyle>
            <a:lvl1pPr marL="0" indent="0">
              <a:buNone/>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p>
            <a:pPr defTabSz="1097087"/>
            <a:fld id="{29FBFC70-D626-4BDC-95EC-A6D95043900D}" type="datetimeFigureOut">
              <a:rPr lang="it-IT" smtClean="0">
                <a:solidFill>
                  <a:prstClr val="black">
                    <a:tint val="75000"/>
                  </a:prstClr>
                </a:solidFill>
              </a:rPr>
              <a:pPr defTabSz="1097087"/>
              <a:t>17/01/2017</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pPr defTabSz="1097087"/>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pPr defTabSz="1097087"/>
            <a:fld id="{F3BD690B-98A4-4DF1-AFBF-8899B7C98CC0}" type="slidenum">
              <a:rPr lang="it-IT" smtClean="0">
                <a:solidFill>
                  <a:prstClr val="black">
                    <a:tint val="75000"/>
                  </a:prstClr>
                </a:solidFill>
              </a:rPr>
              <a:pPr defTabSz="1097087"/>
              <a:t>‹#›</a:t>
            </a:fld>
            <a:endParaRPr lang="it-IT">
              <a:solidFill>
                <a:prstClr val="black">
                  <a:tint val="75000"/>
                </a:prstClr>
              </a:solidFill>
            </a:endParaRPr>
          </a:p>
        </p:txBody>
      </p:sp>
      <p:sp>
        <p:nvSpPr>
          <p:cNvPr id="8" name="Rettangolo 7"/>
          <p:cNvSpPr/>
          <p:nvPr userDrawn="1"/>
        </p:nvSpPr>
        <p:spPr>
          <a:xfrm>
            <a:off x="7795533" y="6203855"/>
            <a:ext cx="1280493" cy="654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277" tIns="41140" rIns="82277" bIns="41140" rtlCol="0" anchor="ctr"/>
          <a:lstStyle/>
          <a:p>
            <a:pPr marL="0" marR="0" lvl="0" indent="0" algn="ctr" defTabSz="1095756" rtl="0" eaLnBrk="1" fontAlgn="auto" latinLnBrk="0" hangingPunct="1">
              <a:lnSpc>
                <a:spcPct val="100000"/>
              </a:lnSpc>
              <a:spcBef>
                <a:spcPts val="0"/>
              </a:spcBef>
              <a:spcAft>
                <a:spcPts val="0"/>
              </a:spcAft>
              <a:buClrTx/>
              <a:buSzTx/>
              <a:buFontTx/>
              <a:buNone/>
              <a:tabLst/>
              <a:defRPr/>
            </a:pPr>
            <a:endParaRPr kumimoji="0" lang="it-IT" sz="216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80346799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2893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2750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4238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14841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92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8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863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946637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09968494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908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5"/>
            <a:ext cx="11151918" cy="672954"/>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8" cy="855619"/>
          </a:xfrm>
        </p:spPr>
        <p:txBody>
          <a:bodyPr/>
          <a:lstStyle>
            <a:lvl1pPr marL="0" indent="0">
              <a:spcBef>
                <a:spcPts val="0"/>
              </a:spcBef>
              <a:spcAft>
                <a:spcPts val="810"/>
              </a:spcAft>
              <a:buNone/>
              <a:defRPr sz="3600" spc="-90" baseline="0">
                <a:latin typeface="Segoe UI Light" pitchFamily="34" charset="0"/>
              </a:defRPr>
            </a:lvl1pPr>
            <a:lvl2pPr marL="0" indent="0">
              <a:spcBef>
                <a:spcPts val="0"/>
              </a:spcBef>
              <a:spcAft>
                <a:spcPts val="360"/>
              </a:spcAft>
              <a:buNone/>
              <a:defRPr sz="1800" spc="-46" baseline="0"/>
            </a:lvl2pPr>
            <a:lvl3pPr marL="0" indent="0">
              <a:spcBef>
                <a:spcPts val="0"/>
              </a:spcBef>
              <a:spcAft>
                <a:spcPts val="360"/>
              </a:spcAft>
              <a:buNone/>
              <a:defRPr sz="1800"/>
            </a:lvl3pPr>
            <a:lvl4pPr marL="0" indent="0">
              <a:spcBef>
                <a:spcPts val="0"/>
              </a:spcBef>
              <a:spcAft>
                <a:spcPts val="360"/>
              </a:spcAft>
              <a:buNone/>
              <a:defRPr/>
            </a:lvl4pPr>
            <a:lvl5pPr marL="0" indent="0">
              <a:spcBef>
                <a:spcPts val="0"/>
              </a:spcBef>
              <a:spcAft>
                <a:spcPts val="36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8915314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pPr defTabSz="914367"/>
            <a:r>
              <a:rPr lang="en-US" sz="1765">
                <a:solidFill>
                  <a:srgbClr val="505050"/>
                </a:solidFill>
              </a:rPr>
              <a:t>Microsoft Confidential</a:t>
            </a:r>
            <a:endParaRPr lang="en-US" sz="1765" dirty="0">
              <a:solidFill>
                <a:srgbClr val="505050"/>
              </a:solidFill>
            </a:endParaRP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pPr defTabSz="914367"/>
            <a:fld id="{27258FFF-F925-446B-8502-81C933981705}" type="slidenum">
              <a:rPr lang="en-US" sz="1765" smtClean="0">
                <a:solidFill>
                  <a:srgbClr val="505050"/>
                </a:solidFill>
              </a:rPr>
              <a:pPr defTabSz="914367"/>
              <a:t>‹#›</a:t>
            </a:fld>
            <a:endParaRPr lang="en-US" sz="1765" dirty="0">
              <a:solidFill>
                <a:srgbClr val="505050"/>
              </a:solidFill>
            </a:endParaRPr>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906227"/>
      </p:ext>
    </p:extLst>
  </p:cSld>
  <p:clrMapOvr>
    <a:masterClrMapping/>
  </p:clrMapOvr>
  <p:transition spd="slow">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7906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492115895"/>
      </p:ext>
    </p:extLst>
  </p:cSld>
  <p:clrMapOvr>
    <a:masterClrMapping/>
  </p:clrMapOvr>
  <p:transition spd="slow">
    <p:push/>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4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defTabSz="914367"/>
            <a:r>
              <a:rPr lang="it-IT" sz="1765">
                <a:solidFill>
                  <a:srgbClr val="505050"/>
                </a:solidFill>
              </a:rPr>
              <a:t>Microsoft Confidential - INTERNAL ONLY</a:t>
            </a:r>
          </a:p>
        </p:txBody>
      </p:sp>
      <p:sp>
        <p:nvSpPr>
          <p:cNvPr id="4" name="Slide Number Placeholder 3"/>
          <p:cNvSpPr>
            <a:spLocks noGrp="1"/>
          </p:cNvSpPr>
          <p:nvPr>
            <p:ph type="sldNum" sz="quarter" idx="11"/>
          </p:nvPr>
        </p:nvSpPr>
        <p:spPr/>
        <p:txBody>
          <a:bodyPr/>
          <a:lstStyle/>
          <a:p>
            <a:pPr defTabSz="914367"/>
            <a:fld id="{27258FFF-F925-446B-8502-81C933981705}" type="slidenum">
              <a:rPr lang="it-IT" sz="1765" smtClean="0">
                <a:solidFill>
                  <a:srgbClr val="505050"/>
                </a:solidFill>
              </a:rPr>
              <a:pPr defTabSz="914367"/>
              <a:t>‹#›</a:t>
            </a:fld>
            <a:endParaRPr lang="it-IT" sz="1765">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57938323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5151871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35653763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499368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14466216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22206902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4668058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5"/>
            <a:ext cx="11151918" cy="672954"/>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1"/>
            <a:ext cx="11151918" cy="1800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62621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53823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4115626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23426644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154854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72296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1221007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80873222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74877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54740157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495986"/>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9" y="1447801"/>
            <a:ext cx="11151918" cy="180049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254444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356515471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454410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1662279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821894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203468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606426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71113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96521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39213462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2222728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0073340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6290131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05026141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495831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4913014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45065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4923857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6618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135779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400818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77377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5" name="Picture 4" descr="C:\Users\sakuu\Documents\Ballmer MGX 2011\Tile Icons\Quotes 2.png"/>
          <p:cNvPicPr>
            <a:picLocks noChangeAspect="1" noChangeArrowheads="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4262603"/>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6" descr="C:\Users\sakuu\Documents\Ballmer MGX 2011\Tile Icons\Quotes.png"/>
          <p:cNvPicPr>
            <a:picLocks noChangeAspect="1" noChangeArrowheads="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1"/>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1911896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41103163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782969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076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1237389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765638063"/>
      </p:ext>
    </p:extLst>
  </p:cSld>
  <p:clrMapOvr>
    <a:masterClrMapping/>
  </p:clrMapOvr>
  <p:transition spd="slow">
    <p:push/>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37031274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84422361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403564900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1589409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35420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3"/>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pic>
        <p:nvPicPr>
          <p:cNvPr id="8" name="Picture 7" descr="C:\Users\sakuu\Documents\Ballmer MGX 2011\Tile Icons\Quotes 2.png"/>
          <p:cNvPicPr>
            <a:picLocks noChangeAspect="1" noChangeArrowheads="1"/>
          </p:cNvPicPr>
          <p:nvPr userDrawn="1"/>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4546587"/>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46" descr="C:\Users\sakuu\Documents\Ballmer MGX 2011\Tile Icons\Quotes.png"/>
          <p:cNvPicPr>
            <a:picLocks noChangeAspect="1" noChangeArrowheads="1"/>
          </p:cNvPicPr>
          <p:nvPr userDrawn="1"/>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766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Tree>
    <p:extLst>
      <p:ext uri="{BB962C8B-B14F-4D97-AF65-F5344CB8AC3E}">
        <p14:creationId xmlns:p14="http://schemas.microsoft.com/office/powerpoint/2010/main" val="354837501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334738931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28948260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87662194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64974106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7268776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36471176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12110582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2947117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13780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1097087"/>
            <a:endParaRPr lang="en-US" dirty="0">
              <a:solidFill>
                <a:srgbClr val="3D3D3D">
                  <a:lumMod val="40000"/>
                  <a:lumOff val="60000"/>
                </a:srgbClr>
              </a:solidFill>
            </a:endParaRPr>
          </a:p>
        </p:txBody>
      </p:sp>
      <p:sp>
        <p:nvSpPr>
          <p:cNvPr id="5" name="Footer Placeholder 4"/>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6" name="Slide Number Placeholder 5"/>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139658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6" name="Picture 46" descr="C:\Users\sakuu\Documents\Ballmer MGX 2011\Tile Icons\Quotes.png"/>
          <p:cNvPicPr>
            <a:picLocks noChangeAspect="1" noChangeArrowheads="1"/>
          </p:cNvPicPr>
          <p:nvPr userDrawn="1"/>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2"/>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2405354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345380018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57253353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811777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6"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66602005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84983108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68212972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14271132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27996746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407980514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263732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5" name="Picture 4" descr="C:\Users\sakuu\Documents\Ballmer MGX 2011\Tile Icons\Quotes 2.png"/>
          <p:cNvPicPr>
            <a:picLocks noChangeAspect="1" noChangeArrowheads="1"/>
          </p:cNvPicPr>
          <p:nvPr userDrawn="1"/>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3611881"/>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6" descr="C:\Users\sakuu\Documents\Ballmer MGX 2011\Tile Icons\Quotes.png"/>
          <p:cNvPicPr>
            <a:picLocks noChangeAspect="1" noChangeArrowheads="1"/>
          </p:cNvPicPr>
          <p:nvPr userDrawn="1"/>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5"/>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2879878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0520040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445529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331966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816675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2116248"/>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18532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896826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87017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756419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486553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1"/>
            <a:ext cx="11151918" cy="180049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137996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8780478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240211058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25878097"/>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3581267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585484028"/>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067698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615734"/>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57348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44074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82276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1"/>
            <a:ext cx="11151918" cy="180049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83"/>
            <a:ext cx="12192001" cy="619125"/>
          </a:xfrm>
          <a:solidFill>
            <a:srgbClr val="FFFF99"/>
          </a:solidFill>
        </p:spPr>
        <p:txBody>
          <a:bodyPr wrap="square" lIns="152394" tIns="76197" rIns="152394" bIns="76197"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63442794"/>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314799805"/>
      </p:ext>
    </p:extLst>
  </p:cSld>
  <p:clrMapOvr>
    <a:masterClrMapping/>
  </p:clrMapOvr>
  <p:transition>
    <p:fade/>
  </p:transition>
  <p:hf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332825543"/>
      </p:ext>
    </p:extLst>
  </p:cSld>
  <p:clrMapOvr>
    <a:masterClrMapping/>
  </p:clrMapOvr>
  <p:transition>
    <p:fade/>
  </p:transition>
  <p:hf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496210938"/>
      </p:ext>
    </p:extLst>
  </p:cSld>
  <p:clrMapOvr>
    <a:masterClrMapping/>
  </p:clrMapOvr>
  <p:transition>
    <p:fade/>
  </p:transition>
  <p:hf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49568695"/>
      </p:ext>
    </p:extLst>
  </p:cSld>
  <p:clrMapOvr>
    <a:masterClrMapping/>
  </p:clrMapOvr>
  <p:transition>
    <p:fade/>
  </p:transition>
  <p:hf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266152401"/>
      </p:ext>
    </p:extLst>
  </p:cSld>
  <p:clrMapOvr>
    <a:masterClrMapping/>
  </p:clrMapOvr>
  <p:transition>
    <p:fade/>
  </p:transition>
  <p:hf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0887706"/>
      </p:ext>
    </p:extLst>
  </p:cSld>
  <p:clrMapOvr>
    <a:masterClrMapping/>
  </p:clrMapOvr>
  <p:transition>
    <p:fade/>
  </p:transition>
  <p:hf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27932173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08056711"/>
      </p:ext>
    </p:extLst>
  </p:cSld>
  <p:clrMapOvr>
    <a:masterClrMapping/>
  </p:clrMapOvr>
  <p:transition>
    <p:fade/>
  </p:transition>
  <p:hf hdr="0" ftr="0" dt="0"/>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47128287"/>
      </p:ext>
    </p:extLst>
  </p:cSld>
  <p:clrMapOvr>
    <a:masterClrMapping/>
  </p:clrMapOvr>
  <p:transition>
    <p:fade/>
  </p:transition>
  <p:hf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65145705"/>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03" y="0"/>
            <a:ext cx="1218620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nvPr userDrawn="1"/>
        </p:nvPicPr>
        <p:blipFill>
          <a:blip r:embed="rId3" cstate="print">
            <a:extLst>
              <a:ext uri="{28A0092B-C50C-407E-A947-70E740481C1C}">
                <a14:useLocalDpi xmlns:a14="http://schemas.microsoft.com/office/drawing/2010/main" val="0"/>
              </a:ext>
            </a:extLst>
          </a:blip>
          <a:stretch>
            <a:fillRect/>
          </a:stretch>
        </p:blipFill>
        <p:spPr>
          <a:xfrm>
            <a:off x="292830" y="320556"/>
            <a:ext cx="1838169" cy="676275"/>
          </a:xfrm>
          <a:prstGeom prst="rect">
            <a:avLst/>
          </a:prstGeom>
        </p:spPr>
      </p:pic>
      <p:sp>
        <p:nvSpPr>
          <p:cNvPr id="15" name="Rectangle 14"/>
          <p:cNvSpPr/>
          <p:nvPr userDrawn="1"/>
        </p:nvSpPr>
        <p:spPr bwMode="gray">
          <a:xfrm>
            <a:off x="269239" y="2084173"/>
            <a:ext cx="5378549" cy="4482760"/>
          </a:xfrm>
          <a:prstGeom prst="rect">
            <a:avLst/>
          </a:prstGeom>
          <a:solidFill>
            <a:schemeClr val="accent6">
              <a:alpha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61334" tIns="129067" rIns="161334" bIns="129067" numCol="1" spcCol="0" rtlCol="0" fromWordArt="0" anchor="t" anchorCtr="0" forceAA="0" compatLnSpc="1">
            <a:prstTxWarp prst="textNoShape">
              <a:avLst/>
            </a:prstTxWarp>
            <a:noAutofit/>
          </a:bodyPr>
          <a:lstStyle/>
          <a:p>
            <a:pPr algn="ctr" defTabSz="822631" fontAlgn="base">
              <a:lnSpc>
                <a:spcPct val="90000"/>
              </a:lnSpc>
              <a:spcBef>
                <a:spcPct val="0"/>
              </a:spcBef>
              <a:spcAft>
                <a:spcPct val="0"/>
              </a:spcAft>
              <a:defRPr/>
            </a:pPr>
            <a:endParaRPr lang="en-US" sz="2117"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0276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833029880"/>
      </p:ext>
    </p:extLst>
  </p:cSld>
  <p:clrMapOvr>
    <a:masterClrMapping/>
  </p:clrMapOvr>
  <p:transition>
    <p:fade/>
  </p:transition>
  <p:hf hdr="0" ftr="0" dt="0"/>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150130822"/>
      </p:ext>
    </p:extLst>
  </p:cSld>
  <p:clrMapOvr>
    <a:masterClrMapping/>
  </p:clrMapOvr>
  <p:transition>
    <p:fade/>
  </p:transition>
  <p:hf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99898439"/>
      </p:ext>
    </p:extLst>
  </p:cSld>
  <p:clrMapOvr>
    <a:masterClrMapping/>
  </p:clrMapOvr>
  <p:transition>
    <p:fade/>
  </p:transition>
  <p:hf hdr="0" ftr="0" dt="0"/>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060612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614344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58157331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8981371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83610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7180416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2196799045"/>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987064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01006"/>
      </p:ext>
    </p:extLst>
  </p:cSld>
  <p:clrMapOvr>
    <a:masterClrMapping/>
  </p:clrMapOvr>
  <p:transition>
    <p:fade/>
  </p:transition>
  <p:hf hdr="0" ftr="0" dt="0"/>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861942169"/>
      </p:ext>
    </p:extLst>
  </p:cSld>
  <p:clrMapOvr>
    <a:masterClrMapping/>
  </p:clrMapOvr>
  <p:transition>
    <p:fade/>
  </p:transition>
  <p:hf hdr="0" ftr="0" dt="0"/>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990434990"/>
      </p:ext>
    </p:extLst>
  </p:cSld>
  <p:clrMapOvr>
    <a:masterClrMapping/>
  </p:clrMapOvr>
  <p:transition>
    <p:fade/>
  </p:transition>
  <p:hf hdr="0" ftr="0" dt="0"/>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1248426"/>
      </p:ext>
    </p:extLst>
  </p:cSld>
  <p:clrMapOvr>
    <a:masterClrMapping/>
  </p:clrMapOvr>
  <p:transition>
    <p:fade/>
  </p:transition>
  <p:hf hdr="0" ftr="0" dt="0"/>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06120962"/>
      </p:ext>
    </p:extLst>
  </p:cSld>
  <p:clrMapOvr>
    <a:masterClrMapping/>
  </p:clrMapOvr>
  <p:transition>
    <p:fade/>
  </p:transition>
  <p:hf hdr="0" ftr="0" dt="0"/>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17601442"/>
      </p:ext>
    </p:extLst>
  </p:cSld>
  <p:clrMapOvr>
    <a:masterClrMapping/>
  </p:clrMapOvr>
  <p:transition>
    <p:fade/>
  </p:transition>
  <p:hf hdr="0" ftr="0" dt="0"/>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08609736"/>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65643374"/>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03487193"/>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96504769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Tree>
    <p:extLst>
      <p:ext uri="{BB962C8B-B14F-4D97-AF65-F5344CB8AC3E}">
        <p14:creationId xmlns:p14="http://schemas.microsoft.com/office/powerpoint/2010/main" val="701345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1641985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86431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672552097"/>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389972004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blank">
  <p:cSld name="Blank - dark">
    <p:bg>
      <p:bgPr>
        <a:solidFill>
          <a:schemeClr val="bg2">
            <a:lumMod val="25000"/>
          </a:schemeClr>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9640111" y="6011694"/>
            <a:ext cx="2551889" cy="846306"/>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8573831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368436837"/>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10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468239"/>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479349"/>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07223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01567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03404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2211"/>
            <a:ext cx="12192000" cy="112341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8 Imagen" descr="logo-II.png"/>
          <p:cNvPicPr>
            <a:picLocks noChangeAspect="1"/>
          </p:cNvPicPr>
          <p:nvPr userDrawn="1"/>
        </p:nvPicPr>
        <p:blipFill>
          <a:blip r:embed="rId2" cstate="print"/>
          <a:stretch>
            <a:fillRect/>
          </a:stretch>
        </p:blipFill>
        <p:spPr>
          <a:xfrm>
            <a:off x="10433269" y="6332760"/>
            <a:ext cx="1097566" cy="229836"/>
          </a:xfrm>
          <a:prstGeom prst="rect">
            <a:avLst/>
          </a:prstGeom>
        </p:spPr>
      </p:pic>
      <p:pic>
        <p:nvPicPr>
          <p:cNvPr id="3" name="Immagine 2"/>
          <p:cNvPicPr>
            <a:picLocks noChangeAspect="1"/>
          </p:cNvPicPr>
          <p:nvPr userDrawn="1"/>
        </p:nvPicPr>
        <p:blipFill rotWithShape="1">
          <a:blip r:embed="rId3" cstate="print">
            <a:extLst>
              <a:ext uri="{28A0092B-C50C-407E-A947-70E740481C1C}">
                <a14:useLocalDpi xmlns:a14="http://schemas.microsoft.com/office/drawing/2010/main" val="0"/>
              </a:ext>
            </a:extLst>
          </a:blip>
          <a:srcRect b="38957"/>
          <a:stretch/>
        </p:blipFill>
        <p:spPr>
          <a:xfrm>
            <a:off x="160381" y="0"/>
            <a:ext cx="2038350" cy="964712"/>
          </a:xfrm>
          <a:prstGeom prst="rect">
            <a:avLst/>
          </a:prstGeom>
        </p:spPr>
      </p:pic>
      <p:pic>
        <p:nvPicPr>
          <p:cNvPr id="2" name="Immagine 1"/>
          <p:cNvPicPr>
            <a:picLocks noChangeAspect="1"/>
          </p:cNvPicPr>
          <p:nvPr userDrawn="1"/>
        </p:nvPicPr>
        <p:blipFill rotWithShape="1">
          <a:blip r:embed="rId4" cstate="print">
            <a:extLst>
              <a:ext uri="{28A0092B-C50C-407E-A947-70E740481C1C}">
                <a14:useLocalDpi xmlns:a14="http://schemas.microsoft.com/office/drawing/2010/main" val="0"/>
              </a:ext>
            </a:extLst>
          </a:blip>
          <a:srcRect t="64547" b="7039"/>
          <a:stretch/>
        </p:blipFill>
        <p:spPr>
          <a:xfrm>
            <a:off x="8769225" y="182911"/>
            <a:ext cx="3328087" cy="733168"/>
          </a:xfrm>
          <a:prstGeom prst="rect">
            <a:avLst/>
          </a:prstGeom>
        </p:spPr>
      </p:pic>
    </p:spTree>
    <p:extLst>
      <p:ext uri="{BB962C8B-B14F-4D97-AF65-F5344CB8AC3E}">
        <p14:creationId xmlns:p14="http://schemas.microsoft.com/office/powerpoint/2010/main" val="181975834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pPr>
              <a:defRPr/>
            </a:pPr>
            <a:r>
              <a:rPr lang="it-IT">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lang="it-IT" smtClean="0">
                <a:gradFill>
                  <a:gsLst>
                    <a:gs pos="2239">
                      <a:srgbClr val="FFFFFF"/>
                    </a:gs>
                    <a:gs pos="11940">
                      <a:srgbClr val="FFFFFF"/>
                    </a:gs>
                  </a:gsLst>
                  <a:lin ang="5400000" scaled="0"/>
                </a:gradFill>
              </a:rPr>
              <a:pPr defTabSz="914367">
                <a:defRPr/>
              </a:pPr>
              <a:t>‹#›</a:t>
            </a:fld>
            <a:endParaRPr lang="it-IT">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953667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63628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pPr>
              <a:defRPr/>
            </a:pPr>
            <a:r>
              <a:rPr lang="it-IT">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lang="it-IT" smtClean="0">
                <a:gradFill>
                  <a:gsLst>
                    <a:gs pos="2239">
                      <a:srgbClr val="505050"/>
                    </a:gs>
                    <a:gs pos="11940">
                      <a:srgbClr val="505050"/>
                    </a:gs>
                  </a:gsLst>
                  <a:lin ang="5400000" scaled="0"/>
                </a:gradFill>
              </a:rPr>
              <a:pPr defTabSz="914367">
                <a:defRPr/>
              </a:pPr>
              <a:t>‹#›</a:t>
            </a:fld>
            <a:endParaRPr lang="it-IT">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062286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959069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972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30678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267710791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04993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665324819"/>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9820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18079971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81040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4203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059373"/>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277375452"/>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0457480"/>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31388069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1166173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920658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89180232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370911353"/>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627270450"/>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344728614"/>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311480"/>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50508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43393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86620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529601388"/>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736624207"/>
      </p:ext>
    </p:extLst>
  </p:cSld>
  <p:clrMapOvr>
    <a:masterClrMapping/>
  </p:clrMapOvr>
  <p:transition>
    <p:fade/>
  </p:transition>
  <p:hf hdr="0" ftr="0" dt="0"/>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90911872"/>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73728439"/>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905895959"/>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753639966"/>
      </p:ext>
    </p:extLst>
  </p:cSld>
  <p:clrMapOvr>
    <a:masterClrMapping/>
  </p:clrMapOvr>
  <p:transition>
    <p:fade/>
  </p:transition>
  <p:hf hdr="0" ftr="0" dt="0"/>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38532802"/>
      </p:ext>
    </p:extLst>
  </p:cSld>
  <p:clrMapOvr>
    <a:masterClrMapping/>
  </p:clrMapOvr>
  <p:transition>
    <p:fade/>
  </p:transition>
  <p:hf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11982794"/>
      </p:ext>
    </p:extLst>
  </p:cSld>
  <p:clrMapOvr>
    <a:masterClrMapping/>
  </p:clrMapOvr>
  <p:transition>
    <p:fade/>
  </p:transition>
  <p:hf hdr="0" ftr="0" dt="0"/>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579700641"/>
      </p:ext>
    </p:extLst>
  </p:cSld>
  <p:clrMapOvr>
    <a:masterClrMapping/>
  </p:clrMapOvr>
  <p:transition>
    <p:fade/>
  </p:transition>
  <p:hf hdr="0" ftr="0" dt="0"/>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8827257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67139734"/>
      </p:ext>
    </p:extLst>
  </p:cSld>
  <p:clrMapOvr>
    <a:masterClrMapping/>
  </p:clrMapOvr>
  <p:transition>
    <p:fade/>
  </p:transition>
  <p:hf hdr="0" ftr="0" dt="0"/>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86216991"/>
      </p:ext>
    </p:extLst>
  </p:cSld>
  <p:clrMapOvr>
    <a:masterClrMapping/>
  </p:clrMapOvr>
  <p:transition>
    <p:fade/>
  </p:transition>
  <p:hf hdr="0" ftr="0" dt="0"/>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36597017"/>
      </p:ext>
    </p:extLst>
  </p:cSld>
  <p:clrMapOvr>
    <a:masterClrMapping/>
  </p:clrMapOvr>
  <p:transition>
    <p:fade/>
  </p:transition>
  <p:hf hdr="0" ftr="0" dt="0"/>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82894316"/>
      </p:ext>
    </p:extLst>
  </p:cSld>
  <p:clrMapOvr>
    <a:masterClrMapping/>
  </p:clrMapOvr>
  <p:transition>
    <p:fade/>
  </p:transition>
  <p:hf hdr="0" ftr="0" dt="0"/>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36154493"/>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10583517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798702140"/>
      </p:ext>
    </p:extLst>
  </p:cSld>
  <p:clrMapOvr>
    <a:masterClrMapping/>
  </p:clrMapOvr>
  <p:transition>
    <p:fade/>
  </p:transition>
  <p:hf hdr="0" ftr="0" dt="0"/>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3203317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2188599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5169666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916557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818722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2181317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8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587504675"/>
      </p:ext>
    </p:extLst>
  </p:cSld>
  <p:clrMapOvr>
    <a:masterClrMapping/>
  </p:clrMapOvr>
  <p:transition>
    <p:fade/>
  </p:transition>
  <p:hf hdr="0" ftr="0" dt="0"/>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601608517"/>
      </p:ext>
    </p:extLst>
  </p:cSld>
  <p:clrMapOvr>
    <a:masterClrMapping/>
  </p:clrMapOvr>
  <p:transition>
    <p:fade/>
  </p:transition>
  <p:hf hdr="0" ftr="0" dt="0"/>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691547632"/>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2395048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895448"/>
      </p:ext>
    </p:extLst>
  </p:cSld>
  <p:clrMapOvr>
    <a:masterClrMapping/>
  </p:clrMapOvr>
  <p:transition>
    <p:fade/>
  </p:transition>
  <p:hf hdr="0" ftr="0" dt="0"/>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392696628"/>
      </p:ext>
    </p:extLst>
  </p:cSld>
  <p:clrMapOvr>
    <a:masterClrMapping/>
  </p:clrMapOvr>
  <p:transition>
    <p:fade/>
  </p:transition>
  <p:hf hdr="0" ftr="0" dt="0"/>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892608464"/>
      </p:ext>
    </p:extLst>
  </p:cSld>
  <p:clrMapOvr>
    <a:masterClrMapping/>
  </p:clrMapOvr>
  <p:transition>
    <p:fade/>
  </p:transition>
  <p:hf hdr="0" ftr="0" dt="0"/>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45590059"/>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450145590"/>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7228057"/>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014876855"/>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60021256"/>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68976553"/>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96043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79494048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4265166526"/>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315673291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04304977"/>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lum bright="70000" contrast="-70000"/>
          </a:blip>
          <a:stretch>
            <a:fillRect/>
          </a:stretch>
        </p:blipFill>
        <p:spPr>
          <a:xfrm>
            <a:off x="379177" y="4569250"/>
            <a:ext cx="1430383" cy="1453330"/>
          </a:xfrm>
          <a:prstGeom prst="rect">
            <a:avLst/>
          </a:prstGeom>
        </p:spPr>
      </p:pic>
      <p:pic>
        <p:nvPicPr>
          <p:cNvPr id="29" name="Picture 28"/>
          <p:cNvPicPr>
            <a:picLocks noChangeAspect="1"/>
          </p:cNvPicPr>
          <p:nvPr userDrawn="1"/>
        </p:nvPicPr>
        <p:blipFill>
          <a:blip r:embed="rId2">
            <a:lum bright="70000" contrast="-70000"/>
          </a:blip>
          <a:stretch>
            <a:fillRect/>
          </a:stretch>
        </p:blipFill>
        <p:spPr>
          <a:xfrm>
            <a:off x="1809560" y="4569250"/>
            <a:ext cx="1430383" cy="1453330"/>
          </a:xfrm>
          <a:prstGeom prst="rect">
            <a:avLst/>
          </a:prstGeom>
        </p:spPr>
      </p:pic>
      <p:pic>
        <p:nvPicPr>
          <p:cNvPr id="30" name="Picture 29"/>
          <p:cNvPicPr>
            <a:picLocks noChangeAspect="1"/>
          </p:cNvPicPr>
          <p:nvPr userDrawn="1"/>
        </p:nvPicPr>
        <p:blipFill>
          <a:blip r:embed="rId2">
            <a:lum bright="70000" contrast="-70000"/>
          </a:blip>
          <a:stretch>
            <a:fillRect/>
          </a:stretch>
        </p:blipFill>
        <p:spPr>
          <a:xfrm>
            <a:off x="3239943" y="4569250"/>
            <a:ext cx="1430383" cy="1453330"/>
          </a:xfrm>
          <a:prstGeom prst="rect">
            <a:avLst/>
          </a:prstGeom>
        </p:spPr>
      </p:pic>
      <p:pic>
        <p:nvPicPr>
          <p:cNvPr id="31" name="Picture 30"/>
          <p:cNvPicPr>
            <a:picLocks noChangeAspect="1"/>
          </p:cNvPicPr>
          <p:nvPr userDrawn="1"/>
        </p:nvPicPr>
        <p:blipFill>
          <a:blip r:embed="rId2">
            <a:lum bright="70000" contrast="-70000"/>
          </a:blip>
          <a:stretch>
            <a:fillRect/>
          </a:stretch>
        </p:blipFill>
        <p:spPr>
          <a:xfrm>
            <a:off x="7531092" y="4569250"/>
            <a:ext cx="1430383" cy="1453330"/>
          </a:xfrm>
          <a:prstGeom prst="rect">
            <a:avLst/>
          </a:prstGeom>
        </p:spPr>
      </p:pic>
      <p:pic>
        <p:nvPicPr>
          <p:cNvPr id="32" name="Picture 31"/>
          <p:cNvPicPr>
            <a:picLocks noChangeAspect="1"/>
          </p:cNvPicPr>
          <p:nvPr userDrawn="1"/>
        </p:nvPicPr>
        <p:blipFill>
          <a:blip r:embed="rId2">
            <a:lum bright="70000" contrast="-70000"/>
          </a:blip>
          <a:stretch>
            <a:fillRect/>
          </a:stretch>
        </p:blipFill>
        <p:spPr>
          <a:xfrm>
            <a:off x="8961475" y="4569250"/>
            <a:ext cx="1430383" cy="1453330"/>
          </a:xfrm>
          <a:prstGeom prst="rect">
            <a:avLst/>
          </a:prstGeom>
        </p:spPr>
      </p:pic>
      <p:pic>
        <p:nvPicPr>
          <p:cNvPr id="33" name="Picture 32"/>
          <p:cNvPicPr>
            <a:picLocks noChangeAspect="1"/>
          </p:cNvPicPr>
          <p:nvPr userDrawn="1"/>
        </p:nvPicPr>
        <p:blipFill>
          <a:blip r:embed="rId2">
            <a:lum bright="70000" contrast="-70000"/>
          </a:blip>
          <a:stretch>
            <a:fillRect/>
          </a:stretch>
        </p:blipFill>
        <p:spPr>
          <a:xfrm>
            <a:off x="10391858" y="4569250"/>
            <a:ext cx="1430383" cy="1453330"/>
          </a:xfrm>
          <a:prstGeom prst="rect">
            <a:avLst/>
          </a:prstGeom>
        </p:spPr>
      </p:pic>
      <p:pic>
        <p:nvPicPr>
          <p:cNvPr id="34" name="Picture 33"/>
          <p:cNvPicPr>
            <a:picLocks noChangeAspect="1"/>
          </p:cNvPicPr>
          <p:nvPr userDrawn="1"/>
        </p:nvPicPr>
        <p:blipFill>
          <a:blip r:embed="rId2">
            <a:lum bright="70000" contrast="-70000"/>
          </a:blip>
          <a:stretch>
            <a:fillRect/>
          </a:stretch>
        </p:blipFill>
        <p:spPr>
          <a:xfrm>
            <a:off x="-1051206" y="4569250"/>
            <a:ext cx="1430383" cy="1453330"/>
          </a:xfrm>
          <a:prstGeom prst="rect">
            <a:avLst/>
          </a:prstGeom>
        </p:spPr>
      </p:pic>
      <p:pic>
        <p:nvPicPr>
          <p:cNvPr id="35" name="Picture 34"/>
          <p:cNvPicPr>
            <a:picLocks noChangeAspect="1"/>
          </p:cNvPicPr>
          <p:nvPr userDrawn="1"/>
        </p:nvPicPr>
        <p:blipFill>
          <a:blip r:embed="rId2">
            <a:lum bright="70000" contrast="-70000"/>
          </a:blip>
          <a:stretch>
            <a:fillRect/>
          </a:stretch>
        </p:blipFill>
        <p:spPr>
          <a:xfrm>
            <a:off x="11822241" y="4569250"/>
            <a:ext cx="1430383" cy="1453330"/>
          </a:xfrm>
          <a:prstGeom prst="rect">
            <a:avLst/>
          </a:prstGeom>
        </p:spPr>
      </p:pic>
      <p:pic>
        <p:nvPicPr>
          <p:cNvPr id="36" name="Picture 35"/>
          <p:cNvPicPr>
            <a:picLocks noChangeAspect="1"/>
          </p:cNvPicPr>
          <p:nvPr userDrawn="1"/>
        </p:nvPicPr>
        <p:blipFill>
          <a:blip r:embed="rId3">
            <a:lum bright="70000" contrast="-70000"/>
          </a:blip>
          <a:stretch>
            <a:fillRect/>
          </a:stretch>
        </p:blipFill>
        <p:spPr>
          <a:xfrm>
            <a:off x="4668925" y="5053262"/>
            <a:ext cx="1430383" cy="484013"/>
          </a:xfrm>
          <a:prstGeom prst="rect">
            <a:avLst/>
          </a:prstGeom>
        </p:spPr>
      </p:pic>
      <p:pic>
        <p:nvPicPr>
          <p:cNvPr id="37" name="Picture 36"/>
          <p:cNvPicPr>
            <a:picLocks noChangeAspect="1"/>
          </p:cNvPicPr>
          <p:nvPr userDrawn="1"/>
        </p:nvPicPr>
        <p:blipFill>
          <a:blip r:embed="rId3">
            <a:lum bright="70000" contrast="-70000"/>
          </a:blip>
          <a:stretch>
            <a:fillRect/>
          </a:stretch>
        </p:blipFill>
        <p:spPr>
          <a:xfrm>
            <a:off x="4670325" y="5538566"/>
            <a:ext cx="1430383" cy="484013"/>
          </a:xfrm>
          <a:prstGeom prst="rect">
            <a:avLst/>
          </a:prstGeom>
        </p:spPr>
      </p:pic>
      <p:pic>
        <p:nvPicPr>
          <p:cNvPr id="38" name="Picture 37"/>
          <p:cNvPicPr>
            <a:picLocks noChangeAspect="1"/>
          </p:cNvPicPr>
          <p:nvPr userDrawn="1"/>
        </p:nvPicPr>
        <p:blipFill>
          <a:blip r:embed="rId3">
            <a:lum bright="70000" contrast="-70000"/>
          </a:blip>
          <a:stretch>
            <a:fillRect/>
          </a:stretch>
        </p:blipFill>
        <p:spPr>
          <a:xfrm>
            <a:off x="6102108" y="5053908"/>
            <a:ext cx="1430383" cy="484013"/>
          </a:xfrm>
          <a:prstGeom prst="rect">
            <a:avLst/>
          </a:prstGeom>
        </p:spPr>
      </p:pic>
      <p:pic>
        <p:nvPicPr>
          <p:cNvPr id="39" name="Picture 38"/>
          <p:cNvPicPr>
            <a:picLocks noChangeAspect="1"/>
          </p:cNvPicPr>
          <p:nvPr userDrawn="1"/>
        </p:nvPicPr>
        <p:blipFill>
          <a:blip r:embed="rId3">
            <a:lum bright="70000" contrast="-70000"/>
          </a:blip>
          <a:stretch>
            <a:fillRect/>
          </a:stretch>
        </p:blipFill>
        <p:spPr>
          <a:xfrm>
            <a:off x="6100709" y="5538567"/>
            <a:ext cx="1430383" cy="484013"/>
          </a:xfrm>
          <a:prstGeom prst="rect">
            <a:avLst/>
          </a:prstGeom>
        </p:spPr>
      </p:pic>
      <p:pic>
        <p:nvPicPr>
          <p:cNvPr id="40" name="Picture 39"/>
          <p:cNvPicPr>
            <a:picLocks noChangeAspect="1"/>
          </p:cNvPicPr>
          <p:nvPr userDrawn="1"/>
        </p:nvPicPr>
        <p:blipFill>
          <a:blip r:embed="rId3">
            <a:lum bright="70000" contrast="-70000"/>
          </a:blip>
          <a:stretch>
            <a:fillRect/>
          </a:stretch>
        </p:blipFill>
        <p:spPr>
          <a:xfrm>
            <a:off x="4673124" y="4568603"/>
            <a:ext cx="1430383" cy="484013"/>
          </a:xfrm>
          <a:prstGeom prst="rect">
            <a:avLst/>
          </a:prstGeom>
        </p:spPr>
      </p:pic>
      <p:pic>
        <p:nvPicPr>
          <p:cNvPr id="41" name="Picture 40"/>
          <p:cNvPicPr>
            <a:picLocks noChangeAspect="1"/>
          </p:cNvPicPr>
          <p:nvPr userDrawn="1"/>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219682304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3350157434"/>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97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637122"/>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14940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574055"/>
      </p:ext>
    </p:extLst>
  </p:cSld>
  <p:clrMapOvr>
    <a:masterClrMapping/>
  </p:clrMapOvr>
  <p:transition>
    <p:fade/>
  </p:transition>
  <p:hf hdr="0" ftr="0" dt="0"/>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6" name="Rectangle 5"/>
          <p:cNvSpPr/>
          <p:nvPr userDrawn="1"/>
        </p:nvSpPr>
        <p:spPr>
          <a:xfrm>
            <a:off x="0" y="0"/>
            <a:ext cx="41148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8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157486"/>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59381"/>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4106022033"/>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598004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8089" b="8408"/>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71736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66700"/>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425076313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411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0"/>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3886201"/>
            <a:ext cx="3886200"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192555748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6" name="Rectangle 5"/>
          <p:cNvSpPr/>
          <p:nvPr userDrawn="1"/>
        </p:nvSpPr>
        <p:spPr>
          <a:xfrm>
            <a:off x="1" y="0"/>
            <a:ext cx="4790114"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4360178" cy="2705100"/>
          </a:xfrm>
          <a:noFill/>
        </p:spPr>
        <p:txBody>
          <a:bodyPr vert="horz" lIns="137160" tIns="91440" rIns="137160" bIns="0" rtlCol="0" anchor="b" anchorCtr="0">
            <a:noAutofit/>
          </a:bodyPr>
          <a:lstStyle>
            <a:lvl1pPr algn="l">
              <a:defRPr lang="en-US" sz="54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910500"/>
            <a:ext cx="4372395" cy="1766399"/>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7186054"/>
            <a:ext cx="1737792" cy="639069"/>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spTree>
    <p:extLst>
      <p:ext uri="{BB962C8B-B14F-4D97-AF65-F5344CB8AC3E}">
        <p14:creationId xmlns:p14="http://schemas.microsoft.com/office/powerpoint/2010/main" val="7406548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 y="1"/>
            <a:ext cx="12199620" cy="6857999"/>
          </a:xfrm>
          <a:prstGeom prst="rect">
            <a:avLst/>
          </a:prstGeom>
        </p:spPr>
      </p:pic>
      <p:sp>
        <p:nvSpPr>
          <p:cNvPr id="6" name="Rectangle 5"/>
          <p:cNvSpPr/>
          <p:nvPr userDrawn="1"/>
        </p:nvSpPr>
        <p:spPr>
          <a:xfrm>
            <a:off x="-7620" y="0"/>
            <a:ext cx="6102033"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Tree>
    <p:extLst>
      <p:ext uri="{BB962C8B-B14F-4D97-AF65-F5344CB8AC3E}">
        <p14:creationId xmlns:p14="http://schemas.microsoft.com/office/powerpoint/2010/main" val="55438156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609441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spTree>
    <p:extLst>
      <p:ext uri="{BB962C8B-B14F-4D97-AF65-F5344CB8AC3E}">
        <p14:creationId xmlns:p14="http://schemas.microsoft.com/office/powerpoint/2010/main" val="63796717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350873450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7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1319338808"/>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8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487" r="1411" b="4308"/>
          <a:stretch/>
        </p:blipFill>
        <p:spPr>
          <a:xfrm>
            <a:off x="0" y="0"/>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2571967366"/>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5997504"/>
            <a:ext cx="1740540" cy="640080"/>
          </a:xfrm>
          <a:prstGeom prst="rect">
            <a:avLst/>
          </a:prstGeom>
        </p:spPr>
      </p:pic>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tx2"/>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742424"/>
            <a:ext cx="6286499" cy="658376"/>
          </a:xfrm>
        </p:spPr>
        <p:txBody>
          <a:bodyPr lIns="137160" tIns="137160" rIns="137160" bIns="137160" anchor="b">
            <a:noAutofit/>
          </a:bodyPr>
          <a:lstStyle>
            <a:lvl1pPr marL="0" indent="0" algn="ctr">
              <a:spcBef>
                <a:spcPts val="0"/>
              </a:spcBef>
              <a:buNone/>
              <a:defRPr sz="16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68199"/>
            <a:ext cx="449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7070957"/>
            <a:ext cx="1737792" cy="639069"/>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tx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307660011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91975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17180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962767"/>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927982626"/>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185838771"/>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09051778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68" indent="0">
              <a:buNone/>
              <a:defRPr>
                <a:solidFill>
                  <a:schemeClr val="tx1"/>
                </a:solidFill>
                <a:latin typeface="Courier New" pitchFamily="49" charset="0"/>
                <a:cs typeface="Courier New" pitchFamily="49" charset="0"/>
              </a:defRPr>
            </a:lvl2pPr>
            <a:lvl3pPr marL="588461" indent="0">
              <a:buNone/>
              <a:defRPr>
                <a:solidFill>
                  <a:schemeClr val="tx1"/>
                </a:solidFill>
                <a:latin typeface="Courier New" pitchFamily="49" charset="0"/>
                <a:cs typeface="Courier New" pitchFamily="49" charset="0"/>
              </a:defRPr>
            </a:lvl3pPr>
            <a:lvl4pPr marL="870129" indent="0">
              <a:buNone/>
              <a:defRPr>
                <a:solidFill>
                  <a:schemeClr val="tx1"/>
                </a:solidFill>
                <a:latin typeface="Courier New" pitchFamily="49" charset="0"/>
                <a:cs typeface="Courier New" pitchFamily="49" charset="0"/>
              </a:defRPr>
            </a:lvl4pPr>
            <a:lvl5pPr marL="110551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827530407"/>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0530561"/>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3433072886"/>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28696265"/>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9964792"/>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30478764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919074404"/>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2662275552"/>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spTree>
    <p:extLst>
      <p:ext uri="{BB962C8B-B14F-4D97-AF65-F5344CB8AC3E}">
        <p14:creationId xmlns:p14="http://schemas.microsoft.com/office/powerpoint/2010/main" val="2121773295"/>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3771698575"/>
      </p:ext>
    </p:extLst>
  </p:cSld>
  <p:clrMapOvr>
    <a:masterClrMapping/>
  </p:clrMapOvr>
  <p:transition>
    <p:fade/>
  </p:transition>
  <p:extLst mod="1">
    <p:ext uri="{DCECCB84-F9BA-43D5-87BE-67443E8EF086}">
      <p15:sldGuideLst xmlns:p15="http://schemas.microsoft.com/office/powerpoint/2012/main">
        <p15:guide id="6" pos="2975">
          <p15:clr>
            <a:srgbClr val="5ACBF0"/>
          </p15:clr>
        </p15:guide>
        <p15:guide id="7" pos="3551">
          <p15:clr>
            <a:srgbClr val="5ACBF0"/>
          </p15:clr>
        </p15:guide>
        <p15:guide id="15" pos="384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87406124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85745477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062145700"/>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Microsoft logo w/photo">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2709532229"/>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3393373741"/>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153070907"/>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71855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33568250"/>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38094"/>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4054670"/>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2661475"/>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5656168"/>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36369770"/>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667747"/>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230421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9169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2587808"/>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23573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46687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0695496"/>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728363"/>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376715"/>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219253"/>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026041"/>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564219"/>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412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238283"/>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460940950"/>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4415730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89550867"/>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683C0046-3368-4DD4-96D6-CD0FF2C1233E}" type="datetimeFigureOut">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17-01-2017</a:t>
            </a:fld>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1F6B3001-8C1E-45A3-9010-27210849299D}" type="slidenum">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1135804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57532144"/>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582162"/>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65228000"/>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694787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078051"/>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224091"/>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5066842"/>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9434625"/>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38896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ALT1">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59645930"/>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59304031"/>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9924341"/>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283559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897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85961805"/>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0868640"/>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8924043"/>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5914823"/>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0805572"/>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1629423684"/>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855327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792205448"/>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43764697"/>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333333"/>
              </a:solidFill>
              <a:latin typeface="Segoe UI"/>
              <a:ea typeface="+mn-ea"/>
            </a:endParaRPr>
          </a:p>
        </p:txBody>
      </p:sp>
    </p:spTree>
    <p:extLst>
      <p:ext uri="{BB962C8B-B14F-4D97-AF65-F5344CB8AC3E}">
        <p14:creationId xmlns:p14="http://schemas.microsoft.com/office/powerpoint/2010/main" val="3640139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395488"/>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415741"/>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418741"/>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558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727534"/>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85447188"/>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69514765"/>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14638645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13752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2071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406799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19070035"/>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212" y="47006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2"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91656683"/>
      </p:ext>
    </p:extLst>
  </p:cSld>
  <p:clrMapOvr>
    <a:masterClrMapping/>
  </p:clrMapOvr>
  <p:transition spd="med">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242396786"/>
      </p:ext>
    </p:extLst>
  </p:cSld>
  <p:clrMapOvr>
    <a:masterClrMapping/>
  </p:clrMapOvr>
  <p:transition spd="slow"/>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8825659"/>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2672202"/>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0659152"/>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0585987"/>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641364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2155993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240" y="442983"/>
            <a:ext cx="11655078" cy="641086"/>
          </a:xfrm>
        </p:spPr>
        <p:txBody>
          <a:bodyPr/>
          <a:lstStyle/>
          <a:p>
            <a:pPr algn="ctr"/>
            <a:r>
              <a:rPr lang="en-US" dirty="0">
                <a:solidFill>
                  <a:srgbClr val="00B0F0"/>
                </a:solidFill>
              </a:rPr>
              <a:t>Visual Studio Online</a:t>
            </a:r>
          </a:p>
        </p:txBody>
      </p:sp>
      <p:sp>
        <p:nvSpPr>
          <p:cNvPr id="31" name="Right Arrow 30"/>
          <p:cNvSpPr/>
          <p:nvPr userDrawn="1"/>
        </p:nvSpPr>
        <p:spPr>
          <a:xfrm>
            <a:off x="3234597" y="2300500"/>
            <a:ext cx="161181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582405" y="2300500"/>
            <a:ext cx="1646654"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7965054" y="2300500"/>
            <a:ext cx="102583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34693" y="1666670"/>
            <a:ext cx="1837219" cy="35212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2882" y="1666671"/>
            <a:ext cx="2467200" cy="310480"/>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2665" y="1666670"/>
            <a:ext cx="1837219" cy="35212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4886" y="1666671"/>
            <a:ext cx="2048438" cy="379355"/>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9162"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155526"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521892"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5376" y="4000434"/>
            <a:ext cx="6120573"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20804" y="4630397"/>
            <a:ext cx="2069714" cy="1506589"/>
          </a:xfrm>
          <a:prstGeom prst="rect">
            <a:avLst/>
          </a:prstGeom>
        </p:spPr>
      </p:pic>
      <p:pic>
        <p:nvPicPr>
          <p:cNvPr id="56" name="Picture 55"/>
          <p:cNvPicPr>
            <a:picLocks noChangeAspect="1"/>
          </p:cNvPicPr>
          <p:nvPr userDrawn="1"/>
        </p:nvPicPr>
        <p:blipFill>
          <a:blip r:embed="rId3"/>
          <a:stretch>
            <a:fillRect/>
          </a:stretch>
        </p:blipFill>
        <p:spPr>
          <a:xfrm>
            <a:off x="4331904" y="2351457"/>
            <a:ext cx="1130597" cy="944398"/>
          </a:xfrm>
          <a:prstGeom prst="rect">
            <a:avLst/>
          </a:prstGeom>
        </p:spPr>
      </p:pic>
      <p:grpSp>
        <p:nvGrpSpPr>
          <p:cNvPr id="57" name="Group 56"/>
          <p:cNvGrpSpPr/>
          <p:nvPr userDrawn="1"/>
        </p:nvGrpSpPr>
        <p:grpSpPr>
          <a:xfrm>
            <a:off x="1860125" y="2405016"/>
            <a:ext cx="1026269"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9378" y="6136987"/>
            <a:ext cx="3288931" cy="661365"/>
          </a:xfrm>
          <a:prstGeom prst="rect">
            <a:avLst/>
          </a:prstGeom>
        </p:spPr>
        <p:txBody>
          <a:bodyPr vert="horz" wrap="square" lIns="91403" tIns="91403" rIns="91403" bIns="91403" rtlCol="0" anchor="t">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5712" y="3879260"/>
            <a:ext cx="1914585" cy="1183929"/>
          </a:xfrm>
          <a:prstGeom prst="rect">
            <a:avLst/>
          </a:prstGeom>
        </p:spPr>
      </p:pic>
      <p:sp>
        <p:nvSpPr>
          <p:cNvPr id="63" name="Rounded Rectangle 62"/>
          <p:cNvSpPr/>
          <p:nvPr userDrawn="1"/>
        </p:nvSpPr>
        <p:spPr>
          <a:xfrm>
            <a:off x="9120388"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560116" y="4280217"/>
            <a:ext cx="1123428" cy="615609"/>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B0F0"/>
                </a:solidFill>
              </a:rPr>
              <a:t>Azure</a:t>
            </a:r>
          </a:p>
        </p:txBody>
      </p:sp>
      <p:pic>
        <p:nvPicPr>
          <p:cNvPr id="65" name="Picture 64"/>
          <p:cNvPicPr>
            <a:picLocks noChangeAspect="1"/>
          </p:cNvPicPr>
          <p:nvPr userDrawn="1"/>
        </p:nvPicPr>
        <p:blipFill>
          <a:blip r:embed="rId7"/>
          <a:stretch>
            <a:fillRect/>
          </a:stretch>
        </p:blipFill>
        <p:spPr>
          <a:xfrm>
            <a:off x="9470129" y="2490819"/>
            <a:ext cx="784424" cy="610442"/>
          </a:xfrm>
          <a:prstGeom prst="rect">
            <a:avLst/>
          </a:prstGeom>
        </p:spPr>
      </p:pic>
      <p:cxnSp>
        <p:nvCxnSpPr>
          <p:cNvPr id="66" name="Straight Arrow Connector 65"/>
          <p:cNvCxnSpPr/>
          <p:nvPr userDrawn="1"/>
        </p:nvCxnSpPr>
        <p:spPr>
          <a:xfrm flipV="1">
            <a:off x="2522830"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4726" y="2332080"/>
            <a:ext cx="984954" cy="983152"/>
          </a:xfrm>
          <a:prstGeom prst="rect">
            <a:avLst/>
          </a:prstGeom>
        </p:spPr>
      </p:pic>
      <p:pic>
        <p:nvPicPr>
          <p:cNvPr id="28" name="Picture 27"/>
          <p:cNvPicPr>
            <a:picLocks noChangeAspect="1"/>
          </p:cNvPicPr>
          <p:nvPr userDrawn="1"/>
        </p:nvPicPr>
        <p:blipFill>
          <a:blip r:embed="rId9"/>
          <a:stretch>
            <a:fillRect/>
          </a:stretch>
        </p:blipFill>
        <p:spPr>
          <a:xfrm>
            <a:off x="1140505" y="5174412"/>
            <a:ext cx="2747809" cy="1772843"/>
          </a:xfrm>
          <a:prstGeom prst="rect">
            <a:avLst/>
          </a:prstGeom>
        </p:spPr>
      </p:pic>
    </p:spTree>
    <p:extLst>
      <p:ext uri="{BB962C8B-B14F-4D97-AF65-F5344CB8AC3E}">
        <p14:creationId xmlns:p14="http://schemas.microsoft.com/office/powerpoint/2010/main" val="1894703473"/>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sz="7058"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0" y="3877276"/>
            <a:ext cx="9860674" cy="778565"/>
          </a:xfrm>
          <a:noFill/>
        </p:spPr>
        <p:txBody>
          <a:bodyPr lIns="182880" tIns="146304" rIns="182880" bIns="146304"/>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071087929"/>
      </p:ext>
    </p:extLst>
  </p:cSld>
  <p:clrMapOvr>
    <a:masterClrMapping/>
  </p:clrMapOvr>
  <p:transition spd="slow"/>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438036"/>
      </p:ext>
    </p:extLst>
  </p:cSld>
  <p:clrMapOvr>
    <a:masterClrMapping/>
  </p:clrMapOvr>
  <p:transition spd="slow"/>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21360600"/>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69698569"/>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09474501"/>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25937451"/>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2872902"/>
          </a:xfrm>
        </p:spPr>
        <p:txBody>
          <a:bodyPr>
            <a:spAutoFit/>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678024281"/>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958721"/>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31718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970797"/>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014887"/>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347534"/>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eaLnBrk="1" hangingPunct="1">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0332511"/>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651687"/>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862120"/>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53314638"/>
      </p:ext>
    </p:extLst>
  </p:cSld>
  <p:clrMapOvr>
    <a:masterClrMapping/>
  </p:clrMapOvr>
  <p:transition>
    <p:fade/>
  </p:transition>
  <p:hf hdr="0" ftr="0" dt="0"/>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690413825"/>
      </p:ext>
    </p:extLst>
  </p:cSld>
  <p:clrMapOvr>
    <a:masterClrMapping/>
  </p:clrMapOvr>
  <p:transition>
    <p:fade/>
  </p:transition>
  <p:hf hdr="0" ftr="0" dt="0"/>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391730166"/>
      </p:ext>
    </p:extLst>
  </p:cSld>
  <p:clrMapOvr>
    <a:masterClrMapping/>
  </p:clrMapOvr>
  <p:transition>
    <p:fade/>
  </p:transition>
  <p:hf hdr="0" ftr="0" dt="0"/>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26288577"/>
      </p:ext>
    </p:extLst>
  </p:cSld>
  <p:clrMapOvr>
    <a:masterClrMapping/>
  </p:clrMapOvr>
  <p:transition>
    <p:fade/>
  </p:transition>
  <p:hf hdr="0" ftr="0" dt="0"/>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1683122"/>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882791"/>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450621417"/>
      </p:ext>
    </p:extLst>
  </p:cSld>
  <p:clrMapOvr>
    <a:masterClrMapping/>
  </p:clrMapOvr>
  <p:transition>
    <p:fade/>
  </p:transition>
  <p:hf hdr="0" ftr="0" dt="0"/>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7286575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40614880"/>
      </p:ext>
    </p:extLst>
  </p:cSld>
  <p:clrMapOvr>
    <a:masterClrMapping/>
  </p:clrMapOvr>
  <p:transition>
    <p:fade/>
  </p:transition>
  <p:hf hdr="0" ftr="0" dt="0"/>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95631775"/>
      </p:ext>
    </p:extLst>
  </p:cSld>
  <p:clrMapOvr>
    <a:masterClrMapping/>
  </p:clrMapOvr>
  <p:transition>
    <p:fade/>
  </p:transition>
  <p:hf hdr="0" ftr="0" dt="0"/>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40267508"/>
      </p:ext>
    </p:extLst>
  </p:cSld>
  <p:clrMapOvr>
    <a:masterClrMapping/>
  </p:clrMapOvr>
  <p:transition>
    <p:fade/>
  </p:transition>
  <p:hf hdr="0" ftr="0" dt="0"/>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959915670"/>
      </p:ext>
    </p:extLst>
  </p:cSld>
  <p:clrMapOvr>
    <a:masterClrMapping/>
  </p:clrMapOvr>
  <p:transition>
    <p:fade/>
  </p:transition>
  <p:hf hdr="0" ftr="0" dt="0"/>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7554093"/>
      </p:ext>
    </p:extLst>
  </p:cSld>
  <p:clrMapOvr>
    <a:masterClrMapping/>
  </p:clrMapOvr>
  <p:transition>
    <p:fade/>
  </p:transition>
  <p:hf hdr="0" ftr="0" dt="0"/>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881302988"/>
      </p:ext>
    </p:extLst>
  </p:cSld>
  <p:clrMapOvr>
    <a:masterClrMapping/>
  </p:clrMapOvr>
  <p:transition>
    <p:fade/>
  </p:transition>
  <p:hf hdr="0" ftr="0" dt="0"/>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2685939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9879637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489019"/>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3038608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816854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983030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6691323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57645974"/>
      </p:ext>
    </p:extLst>
  </p:cSld>
  <p:clrMapOvr>
    <a:masterClrMapping/>
  </p:clrMapOvr>
  <p:transition>
    <p:fade/>
  </p:transition>
  <p:hf hdr="0" ftr="0" dt="0"/>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238160509"/>
      </p:ext>
    </p:extLst>
  </p:cSld>
  <p:clrMapOvr>
    <a:masterClrMapping/>
  </p:clrMapOvr>
  <p:transition>
    <p:fade/>
  </p:transition>
  <p:hf hdr="0" ftr="0" dt="0"/>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248540931"/>
      </p:ext>
    </p:extLst>
  </p:cSld>
  <p:clrMapOvr>
    <a:masterClrMapping/>
  </p:clrMapOvr>
  <p:transition>
    <p:fade/>
  </p:transition>
  <p:hf hdr="0" ftr="0" dt="0"/>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3215508"/>
      </p:ext>
    </p:extLst>
  </p:cSld>
  <p:clrMapOvr>
    <a:masterClrMapping/>
  </p:clrMapOvr>
  <p:transition>
    <p:fade/>
  </p:transition>
  <p:hf hdr="0" ftr="0" dt="0"/>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4011641710"/>
      </p:ext>
    </p:extLst>
  </p:cSld>
  <p:clrMapOvr>
    <a:masterClrMapping/>
  </p:clrMapOvr>
  <p:transition>
    <p:fade/>
  </p:transition>
  <p:hf hdr="0" ftr="0" dt="0"/>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882306773"/>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6236980"/>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371573"/>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10735390"/>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768797"/>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444850222"/>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23300492"/>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7285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6226111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796636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467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ALT2">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36998995"/>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099241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551684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46119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104627281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9741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50376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0701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9392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596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0070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ALT3">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08137800"/>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150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72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35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82911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3275896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61229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r>
              <a:rPr lang="en-US" dirty="0"/>
              <a:t>Microsoft Confidential</a:t>
            </a: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fld id="{27258FFF-F925-446B-8502-81C933981705}" type="slidenum">
              <a:rPr lang="en-US" smtClean="0"/>
              <a:pPr/>
              <a:t>‹#›</a:t>
            </a:fld>
            <a:endParaRPr lang="en-US" dirty="0"/>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18915"/>
      </p:ext>
    </p:extLst>
  </p:cSld>
  <p:clrMapOvr>
    <a:masterClrMapping/>
  </p:clrMapOvr>
  <p:transition spd="slow">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62117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a:solidFill>
                  <a:srgbClr val="505050"/>
                </a:solidFill>
              </a:rPr>
              <a:t>Microsoft Confidential - INTERNAL ONLY</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11232207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311882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6" name="Footer Placeholder 5"/>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7" name="Slide Number Placeholder 6"/>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
        <p:nvSpPr>
          <p:cNvPr id="12" name="Content Placeholder 11"/>
          <p:cNvSpPr>
            <a:spLocks noGrp="1"/>
          </p:cNvSpPr>
          <p:nvPr>
            <p:ph sz="quarter" idx="13"/>
          </p:nvPr>
        </p:nvSpPr>
        <p:spPr>
          <a:xfrm>
            <a:off x="599018" y="1223010"/>
            <a:ext cx="5348816"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14"/>
          </p:nvPr>
        </p:nvSpPr>
        <p:spPr>
          <a:xfrm>
            <a:off x="6243286" y="1223010"/>
            <a:ext cx="5348816"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1949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585686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4"/>
            </a:lvl1pPr>
          </a:lstStyle>
          <a:p>
            <a:r>
              <a:rPr lang="en-US" dirty="0"/>
              <a:t>Video</a:t>
            </a:r>
          </a:p>
        </p:txBody>
      </p:sp>
    </p:spTree>
    <p:extLst>
      <p:ext uri="{BB962C8B-B14F-4D97-AF65-F5344CB8AC3E}">
        <p14:creationId xmlns:p14="http://schemas.microsoft.com/office/powerpoint/2010/main" val="25808673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534345"/>
            <a:ext cx="11034445" cy="1007888"/>
          </a:xfrm>
        </p:spPr>
        <p:txBody>
          <a:bodyPr anchor="b"/>
          <a:lstStyle>
            <a:lvl1pPr algn="l">
              <a:defRPr sz="5996">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7" y="2853732"/>
            <a:ext cx="11034445" cy="2404068"/>
          </a:xfrm>
        </p:spPr>
        <p:txBody>
          <a:bodyPr>
            <a:normAutofit/>
          </a:bodyPr>
          <a:lstStyle>
            <a:lvl1pPr marL="0" indent="0" algn="l">
              <a:buNone/>
              <a:defRPr sz="35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618881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5"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4330568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40996128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5"/>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211379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730310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32293463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24083927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281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6" name="Footer Placeholder 5"/>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7" name="Slide Number Placeholder 6"/>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
        <p:nvSpPr>
          <p:cNvPr id="12" name="Content Placeholder 11"/>
          <p:cNvSpPr>
            <a:spLocks noGrp="1"/>
          </p:cNvSpPr>
          <p:nvPr>
            <p:ph sz="quarter" idx="13"/>
          </p:nvPr>
        </p:nvSpPr>
        <p:spPr>
          <a:xfrm>
            <a:off x="599022"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4"/>
          </p:nvPr>
        </p:nvSpPr>
        <p:spPr>
          <a:xfrm>
            <a:off x="4376213"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1"/>
          <p:cNvSpPr>
            <a:spLocks noGrp="1"/>
          </p:cNvSpPr>
          <p:nvPr>
            <p:ph sz="quarter" idx="17"/>
          </p:nvPr>
        </p:nvSpPr>
        <p:spPr>
          <a:xfrm>
            <a:off x="8153404"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65710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20"/>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748546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800" y="457202"/>
            <a:ext cx="4211227" cy="1936679"/>
          </a:xfrm>
        </p:spPr>
        <p:txBody>
          <a:bodyPr anchor="b">
            <a:noAutofit/>
          </a:bodyPr>
          <a:lstStyle>
            <a:lvl1pPr>
              <a:defRPr sz="3999"/>
            </a:lvl1pPr>
          </a:lstStyle>
          <a:p>
            <a:r>
              <a:rPr lang="en-US"/>
              <a:t>Click to edit Master title style</a:t>
            </a:r>
          </a:p>
        </p:txBody>
      </p:sp>
      <p:sp>
        <p:nvSpPr>
          <p:cNvPr id="3" name="Content Placeholder 2"/>
          <p:cNvSpPr>
            <a:spLocks noGrp="1"/>
          </p:cNvSpPr>
          <p:nvPr>
            <p:ph idx="1"/>
          </p:nvPr>
        </p:nvSpPr>
        <p:spPr>
          <a:xfrm>
            <a:off x="5183189" y="987428"/>
            <a:ext cx="6457432"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800" y="2604073"/>
            <a:ext cx="4211227" cy="3264917"/>
          </a:xfrm>
        </p:spPr>
        <p:txBody>
          <a:bodyPr>
            <a:normAutofit/>
          </a:bodyPr>
          <a:lstStyle>
            <a:lvl1pPr marL="0" indent="0">
              <a:buNone/>
              <a:defRPr sz="1999"/>
            </a:lvl1pPr>
            <a:lvl2pPr marL="456976" indent="0">
              <a:buNone/>
              <a:defRPr sz="1400"/>
            </a:lvl2pPr>
            <a:lvl3pPr marL="913950" indent="0">
              <a:buNone/>
              <a:defRPr sz="1200"/>
            </a:lvl3pPr>
            <a:lvl4pPr marL="1370926" indent="0">
              <a:buNone/>
              <a:defRPr sz="1000"/>
            </a:lvl4pPr>
            <a:lvl5pPr marL="1827900" indent="0">
              <a:buNone/>
              <a:defRPr sz="1000"/>
            </a:lvl5pPr>
            <a:lvl6pPr marL="2284875" indent="0">
              <a:buNone/>
              <a:defRPr sz="1000"/>
            </a:lvl6pPr>
            <a:lvl7pPr marL="2741850" indent="0">
              <a:buNone/>
              <a:defRPr sz="1000"/>
            </a:lvl7pPr>
            <a:lvl8pPr marL="3198826" indent="0">
              <a:buNone/>
              <a:defRPr sz="1000"/>
            </a:lvl8pPr>
            <a:lvl9pPr marL="36558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174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8" y="2968093"/>
            <a:ext cx="3223861" cy="690695"/>
          </a:xfrm>
          <a:prstGeom prst="rect">
            <a:avLst/>
          </a:prstGeom>
        </p:spPr>
      </p:pic>
    </p:spTree>
    <p:extLst>
      <p:ext uri="{BB962C8B-B14F-4D97-AF65-F5344CB8AC3E}">
        <p14:creationId xmlns:p14="http://schemas.microsoft.com/office/powerpoint/2010/main" val="314461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7"/>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3"/>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39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471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4"/>
            <a:ext cx="11653522" cy="894996"/>
          </a:xfrm>
        </p:spPr>
        <p:txBody>
          <a:bodyPr/>
          <a:lstStyle>
            <a:lvl1pPr>
              <a:defRPr sz="5291"/>
            </a:lvl1pPr>
          </a:lstStyle>
          <a:p>
            <a:r>
              <a:rPr lang="en-US" dirty="0"/>
              <a:t>Click to edit Master title style</a:t>
            </a:r>
          </a:p>
        </p:txBody>
      </p:sp>
    </p:spTree>
    <p:extLst>
      <p:ext uri="{BB962C8B-B14F-4D97-AF65-F5344CB8AC3E}">
        <p14:creationId xmlns:p14="http://schemas.microsoft.com/office/powerpoint/2010/main" val="387371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39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1481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8"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9"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697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395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09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79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23847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5492797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Title Slide_Option 2">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4" y="2"/>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algn="l" defTabSz="91409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hasCustomPrompt="1"/>
          </p:nvPr>
        </p:nvSpPr>
        <p:spPr>
          <a:xfrm>
            <a:off x="5647788" y="1187624"/>
            <a:ext cx="6274974" cy="2047355"/>
          </a:xfrm>
        </p:spPr>
        <p:txBody>
          <a:bodyPr wrap="square" anchor="t" anchorCtr="0">
            <a:spAutoFit/>
          </a:bodyPr>
          <a:lstStyle>
            <a:lvl1pPr>
              <a:defRPr sz="7054"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9"/>
            <a:ext cx="6274974" cy="526811"/>
          </a:xfrm>
        </p:spPr>
        <p:txBody>
          <a:bodyPr wrap="square">
            <a:spAutoFit/>
          </a:bodyPr>
          <a:lstStyle>
            <a:lvl1pPr marL="0" indent="0">
              <a:spcBef>
                <a:spcPts val="0"/>
              </a:spcBef>
              <a:buNone/>
              <a:defRPr sz="3135"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6"/>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650" rtl="0" eaLnBrk="1" fontAlgn="base" latinLnBrk="0" hangingPunct="1">
              <a:lnSpc>
                <a:spcPct val="90000"/>
              </a:lnSpc>
              <a:spcBef>
                <a:spcPct val="0"/>
              </a:spcBef>
              <a:spcAft>
                <a:spcPct val="0"/>
              </a:spcAft>
              <a:buClrTx/>
              <a:buSzTx/>
              <a:buFontTx/>
              <a:buNone/>
              <a:tabLst/>
              <a:defRPr/>
            </a:pPr>
            <a:endParaRPr kumimoji="0" lang="en-US" sz="1960" b="0" i="0" u="none" strike="noStrike" kern="0" cap="none" spc="-49"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39752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4" name="Footer Placeholder 3"/>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5" name="Slide Number Placeholder 4"/>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35901392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Callouts - JB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4"/>
          <p:cNvSpPr>
            <a:spLocks noGrp="1"/>
          </p:cNvSpPr>
          <p:nvPr>
            <p:ph type="body" sz="quarter" idx="10"/>
          </p:nvPr>
        </p:nvSpPr>
        <p:spPr>
          <a:xfrm>
            <a:off x="5132933" y="3271521"/>
            <a:ext cx="6223986" cy="944224"/>
          </a:xfrm>
        </p:spPr>
        <p:txBody>
          <a:bodyPr/>
          <a:lstStyle>
            <a:lvl1pPr marL="3174"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4" indent="0">
              <a:spcBef>
                <a:spcPts val="0"/>
              </a:spcBef>
              <a:buSzPct val="80000"/>
              <a:buFont typeface="Arial" pitchFamily="34" charset="0"/>
              <a:buNone/>
              <a:defRPr sz="2000" spc="-50" baseline="0">
                <a:solidFill>
                  <a:schemeClr val="bg1"/>
                </a:solidFill>
              </a:defRPr>
            </a:lvl2pPr>
            <a:lvl3pPr marL="1258646" indent="-403147">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3pPr>
            <a:lvl4pPr marL="1604655" indent="-346009">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4pPr>
            <a:lvl5pPr marL="1941140" indent="-336485">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748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xit" presetSubtype="0" fill="hold" nodeType="withEffect">
                                  <p:stCondLst>
                                    <p:cond delay="2500"/>
                                  </p:stCondLst>
                                  <p:childTnLst>
                                    <p:animEffect transition="out" filter="fade">
                                      <p:cBhvr>
                                        <p:cTn id="9" dur="1750"/>
                                        <p:tgtEl>
                                          <p:spTgt spid="3"/>
                                        </p:tgtEl>
                                      </p:cBhvr>
                                    </p:animEffect>
                                    <p:set>
                                      <p:cBhvr>
                                        <p:cTn id="10" dur="1" fill="hold">
                                          <p:stCondLst>
                                            <p:cond delay="17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303449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208319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1068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16758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65280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238290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151473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13431241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5618335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3" Type="http://schemas.openxmlformats.org/officeDocument/2006/relationships/slideLayout" Target="../slideLayouts/slideLayout213.xml"/><Relationship Id="rId21" Type="http://schemas.openxmlformats.org/officeDocument/2006/relationships/image" Target="../media/image26.png"/><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theme" Target="../theme/theme12.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image" Target="../media/image27.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slideLayout" Target="../slideLayouts/slideLayout255.xml"/><Relationship Id="rId39" Type="http://schemas.openxmlformats.org/officeDocument/2006/relationships/slideLayout" Target="../slideLayouts/slideLayout268.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34" Type="http://schemas.openxmlformats.org/officeDocument/2006/relationships/slideLayout" Target="../slideLayouts/slideLayout263.xml"/><Relationship Id="rId42" Type="http://schemas.openxmlformats.org/officeDocument/2006/relationships/slideLayout" Target="../slideLayouts/slideLayout271.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33" Type="http://schemas.openxmlformats.org/officeDocument/2006/relationships/slideLayout" Target="../slideLayouts/slideLayout262.xml"/><Relationship Id="rId38" Type="http://schemas.openxmlformats.org/officeDocument/2006/relationships/slideLayout" Target="../slideLayouts/slideLayout267.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29" Type="http://schemas.openxmlformats.org/officeDocument/2006/relationships/slideLayout" Target="../slideLayouts/slideLayout258.xml"/><Relationship Id="rId41" Type="http://schemas.openxmlformats.org/officeDocument/2006/relationships/slideLayout" Target="../slideLayouts/slideLayout270.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32" Type="http://schemas.openxmlformats.org/officeDocument/2006/relationships/slideLayout" Target="../slideLayouts/slideLayout261.xml"/><Relationship Id="rId37" Type="http://schemas.openxmlformats.org/officeDocument/2006/relationships/slideLayout" Target="../slideLayouts/slideLayout266.xml"/><Relationship Id="rId40" Type="http://schemas.openxmlformats.org/officeDocument/2006/relationships/slideLayout" Target="../slideLayouts/slideLayout269.xml"/><Relationship Id="rId45" Type="http://schemas.openxmlformats.org/officeDocument/2006/relationships/image" Target="../media/image29.png"/><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28" Type="http://schemas.openxmlformats.org/officeDocument/2006/relationships/slideLayout" Target="../slideLayouts/slideLayout257.xml"/><Relationship Id="rId36" Type="http://schemas.openxmlformats.org/officeDocument/2006/relationships/slideLayout" Target="../slideLayouts/slideLayout265.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31" Type="http://schemas.openxmlformats.org/officeDocument/2006/relationships/slideLayout" Target="../slideLayouts/slideLayout260.xml"/><Relationship Id="rId44" Type="http://schemas.openxmlformats.org/officeDocument/2006/relationships/image" Target="../media/image28.png"/><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slideLayout" Target="../slideLayouts/slideLayout256.xml"/><Relationship Id="rId30" Type="http://schemas.openxmlformats.org/officeDocument/2006/relationships/slideLayout" Target="../slideLayouts/slideLayout259.xml"/><Relationship Id="rId35" Type="http://schemas.openxmlformats.org/officeDocument/2006/relationships/slideLayout" Target="../slideLayouts/slideLayout264.xml"/><Relationship Id="rId4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26" Type="http://schemas.openxmlformats.org/officeDocument/2006/relationships/slideLayout" Target="../slideLayouts/slideLayout297.xml"/><Relationship Id="rId3" Type="http://schemas.openxmlformats.org/officeDocument/2006/relationships/slideLayout" Target="../slideLayouts/slideLayout274.xml"/><Relationship Id="rId21" Type="http://schemas.openxmlformats.org/officeDocument/2006/relationships/slideLayout" Target="../slideLayouts/slideLayout292.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5" Type="http://schemas.openxmlformats.org/officeDocument/2006/relationships/slideLayout" Target="../slideLayouts/slideLayout296.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24" Type="http://schemas.openxmlformats.org/officeDocument/2006/relationships/slideLayout" Target="../slideLayouts/slideLayout295.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23" Type="http://schemas.openxmlformats.org/officeDocument/2006/relationships/slideLayout" Target="../slideLayouts/slideLayout294.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slideLayout" Target="../slideLayouts/slideLayout293.xml"/><Relationship Id="rId27"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slideLayout" Target="../slideLayouts/slideLayout310.xml"/><Relationship Id="rId18" Type="http://schemas.openxmlformats.org/officeDocument/2006/relationships/slideLayout" Target="../slideLayouts/slideLayout315.xml"/><Relationship Id="rId26" Type="http://schemas.openxmlformats.org/officeDocument/2006/relationships/slideLayout" Target="../slideLayouts/slideLayout323.xml"/><Relationship Id="rId39" Type="http://schemas.openxmlformats.org/officeDocument/2006/relationships/slideLayout" Target="../slideLayouts/slideLayout336.xml"/><Relationship Id="rId3" Type="http://schemas.openxmlformats.org/officeDocument/2006/relationships/slideLayout" Target="../slideLayouts/slideLayout300.xml"/><Relationship Id="rId21" Type="http://schemas.openxmlformats.org/officeDocument/2006/relationships/slideLayout" Target="../slideLayouts/slideLayout318.xml"/><Relationship Id="rId34" Type="http://schemas.openxmlformats.org/officeDocument/2006/relationships/slideLayout" Target="../slideLayouts/slideLayout331.xml"/><Relationship Id="rId42" Type="http://schemas.openxmlformats.org/officeDocument/2006/relationships/theme" Target="../theme/theme15.xml"/><Relationship Id="rId7" Type="http://schemas.openxmlformats.org/officeDocument/2006/relationships/slideLayout" Target="../slideLayouts/slideLayout304.xml"/><Relationship Id="rId12" Type="http://schemas.openxmlformats.org/officeDocument/2006/relationships/slideLayout" Target="../slideLayouts/slideLayout309.xml"/><Relationship Id="rId17" Type="http://schemas.openxmlformats.org/officeDocument/2006/relationships/slideLayout" Target="../slideLayouts/slideLayout314.xml"/><Relationship Id="rId25" Type="http://schemas.openxmlformats.org/officeDocument/2006/relationships/slideLayout" Target="../slideLayouts/slideLayout322.xml"/><Relationship Id="rId33" Type="http://schemas.openxmlformats.org/officeDocument/2006/relationships/slideLayout" Target="../slideLayouts/slideLayout330.xml"/><Relationship Id="rId38" Type="http://schemas.openxmlformats.org/officeDocument/2006/relationships/slideLayout" Target="../slideLayouts/slideLayout335.xml"/><Relationship Id="rId2" Type="http://schemas.openxmlformats.org/officeDocument/2006/relationships/slideLayout" Target="../slideLayouts/slideLayout299.xml"/><Relationship Id="rId16" Type="http://schemas.openxmlformats.org/officeDocument/2006/relationships/slideLayout" Target="../slideLayouts/slideLayout313.xml"/><Relationship Id="rId20" Type="http://schemas.openxmlformats.org/officeDocument/2006/relationships/slideLayout" Target="../slideLayouts/slideLayout317.xml"/><Relationship Id="rId29" Type="http://schemas.openxmlformats.org/officeDocument/2006/relationships/slideLayout" Target="../slideLayouts/slideLayout326.xml"/><Relationship Id="rId41" Type="http://schemas.openxmlformats.org/officeDocument/2006/relationships/slideLayout" Target="../slideLayouts/slideLayout338.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24" Type="http://schemas.openxmlformats.org/officeDocument/2006/relationships/slideLayout" Target="../slideLayouts/slideLayout321.xml"/><Relationship Id="rId32" Type="http://schemas.openxmlformats.org/officeDocument/2006/relationships/slideLayout" Target="../slideLayouts/slideLayout329.xml"/><Relationship Id="rId37" Type="http://schemas.openxmlformats.org/officeDocument/2006/relationships/slideLayout" Target="../slideLayouts/slideLayout334.xml"/><Relationship Id="rId40" Type="http://schemas.openxmlformats.org/officeDocument/2006/relationships/slideLayout" Target="../slideLayouts/slideLayout337.xml"/><Relationship Id="rId5" Type="http://schemas.openxmlformats.org/officeDocument/2006/relationships/slideLayout" Target="../slideLayouts/slideLayout302.xml"/><Relationship Id="rId15" Type="http://schemas.openxmlformats.org/officeDocument/2006/relationships/slideLayout" Target="../slideLayouts/slideLayout312.xml"/><Relationship Id="rId23" Type="http://schemas.openxmlformats.org/officeDocument/2006/relationships/slideLayout" Target="../slideLayouts/slideLayout320.xml"/><Relationship Id="rId28" Type="http://schemas.openxmlformats.org/officeDocument/2006/relationships/slideLayout" Target="../slideLayouts/slideLayout325.xml"/><Relationship Id="rId36" Type="http://schemas.openxmlformats.org/officeDocument/2006/relationships/slideLayout" Target="../slideLayouts/slideLayout333.xml"/><Relationship Id="rId10" Type="http://schemas.openxmlformats.org/officeDocument/2006/relationships/slideLayout" Target="../slideLayouts/slideLayout307.xml"/><Relationship Id="rId19" Type="http://schemas.openxmlformats.org/officeDocument/2006/relationships/slideLayout" Target="../slideLayouts/slideLayout316.xml"/><Relationship Id="rId31" Type="http://schemas.openxmlformats.org/officeDocument/2006/relationships/slideLayout" Target="../slideLayouts/slideLayout328.xml"/><Relationship Id="rId44" Type="http://schemas.openxmlformats.org/officeDocument/2006/relationships/image" Target="../media/image29.png"/><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openxmlformats.org/officeDocument/2006/relationships/slideLayout" Target="../slideLayouts/slideLayout311.xml"/><Relationship Id="rId22" Type="http://schemas.openxmlformats.org/officeDocument/2006/relationships/slideLayout" Target="../slideLayouts/slideLayout319.xml"/><Relationship Id="rId27" Type="http://schemas.openxmlformats.org/officeDocument/2006/relationships/slideLayout" Target="../slideLayouts/slideLayout324.xml"/><Relationship Id="rId30" Type="http://schemas.openxmlformats.org/officeDocument/2006/relationships/slideLayout" Target="../slideLayouts/slideLayout327.xml"/><Relationship Id="rId35" Type="http://schemas.openxmlformats.org/officeDocument/2006/relationships/slideLayout" Target="../slideLayouts/slideLayout332.xml"/><Relationship Id="rId43" Type="http://schemas.openxmlformats.org/officeDocument/2006/relationships/image" Target="../media/image28.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slideLayout" Target="../slideLayouts/slideLayout351.xml"/><Relationship Id="rId18" Type="http://schemas.openxmlformats.org/officeDocument/2006/relationships/slideLayout" Target="../slideLayouts/slideLayout356.xml"/><Relationship Id="rId26" Type="http://schemas.openxmlformats.org/officeDocument/2006/relationships/slideLayout" Target="../slideLayouts/slideLayout364.xml"/><Relationship Id="rId3" Type="http://schemas.openxmlformats.org/officeDocument/2006/relationships/slideLayout" Target="../slideLayouts/slideLayout341.xml"/><Relationship Id="rId21" Type="http://schemas.openxmlformats.org/officeDocument/2006/relationships/slideLayout" Target="../slideLayouts/slideLayout359.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slideLayout" Target="../slideLayouts/slideLayout355.xml"/><Relationship Id="rId25" Type="http://schemas.openxmlformats.org/officeDocument/2006/relationships/slideLayout" Target="../slideLayouts/slideLayout363.xml"/><Relationship Id="rId2" Type="http://schemas.openxmlformats.org/officeDocument/2006/relationships/slideLayout" Target="../slideLayouts/slideLayout340.xml"/><Relationship Id="rId16" Type="http://schemas.openxmlformats.org/officeDocument/2006/relationships/slideLayout" Target="../slideLayouts/slideLayout354.xml"/><Relationship Id="rId20" Type="http://schemas.openxmlformats.org/officeDocument/2006/relationships/slideLayout" Target="../slideLayouts/slideLayout358.xml"/><Relationship Id="rId29" Type="http://schemas.openxmlformats.org/officeDocument/2006/relationships/slideLayout" Target="../slideLayouts/slideLayout367.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24" Type="http://schemas.openxmlformats.org/officeDocument/2006/relationships/slideLayout" Target="../slideLayouts/slideLayout362.xml"/><Relationship Id="rId32" Type="http://schemas.openxmlformats.org/officeDocument/2006/relationships/image" Target="../media/image8.png"/><Relationship Id="rId5" Type="http://schemas.openxmlformats.org/officeDocument/2006/relationships/slideLayout" Target="../slideLayouts/slideLayout343.xml"/><Relationship Id="rId15" Type="http://schemas.openxmlformats.org/officeDocument/2006/relationships/slideLayout" Target="../slideLayouts/slideLayout353.xml"/><Relationship Id="rId23" Type="http://schemas.openxmlformats.org/officeDocument/2006/relationships/slideLayout" Target="../slideLayouts/slideLayout361.xml"/><Relationship Id="rId28" Type="http://schemas.openxmlformats.org/officeDocument/2006/relationships/slideLayout" Target="../slideLayouts/slideLayout366.xml"/><Relationship Id="rId10" Type="http://schemas.openxmlformats.org/officeDocument/2006/relationships/slideLayout" Target="../slideLayouts/slideLayout348.xml"/><Relationship Id="rId19" Type="http://schemas.openxmlformats.org/officeDocument/2006/relationships/slideLayout" Target="../slideLayouts/slideLayout357.xml"/><Relationship Id="rId31" Type="http://schemas.openxmlformats.org/officeDocument/2006/relationships/theme" Target="../theme/theme16.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 Id="rId22" Type="http://schemas.openxmlformats.org/officeDocument/2006/relationships/slideLayout" Target="../slideLayouts/slideLayout360.xml"/><Relationship Id="rId27" Type="http://schemas.openxmlformats.org/officeDocument/2006/relationships/slideLayout" Target="../slideLayouts/slideLayout365.xml"/><Relationship Id="rId30" Type="http://schemas.openxmlformats.org/officeDocument/2006/relationships/slideLayout" Target="../slideLayouts/slideLayout36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slideLayout" Target="../slideLayouts/slideLayout381.xml"/><Relationship Id="rId18" Type="http://schemas.openxmlformats.org/officeDocument/2006/relationships/slideLayout" Target="../slideLayouts/slideLayout386.xml"/><Relationship Id="rId26" Type="http://schemas.openxmlformats.org/officeDocument/2006/relationships/image" Target="../media/image8.png"/><Relationship Id="rId3" Type="http://schemas.openxmlformats.org/officeDocument/2006/relationships/slideLayout" Target="../slideLayouts/slideLayout371.xml"/><Relationship Id="rId21" Type="http://schemas.openxmlformats.org/officeDocument/2006/relationships/slideLayout" Target="../slideLayouts/slideLayout389.xml"/><Relationship Id="rId7" Type="http://schemas.openxmlformats.org/officeDocument/2006/relationships/slideLayout" Target="../slideLayouts/slideLayout375.xml"/><Relationship Id="rId12" Type="http://schemas.openxmlformats.org/officeDocument/2006/relationships/slideLayout" Target="../slideLayouts/slideLayout380.xml"/><Relationship Id="rId17" Type="http://schemas.openxmlformats.org/officeDocument/2006/relationships/slideLayout" Target="../slideLayouts/slideLayout385.xml"/><Relationship Id="rId25" Type="http://schemas.openxmlformats.org/officeDocument/2006/relationships/theme" Target="../theme/theme17.xml"/><Relationship Id="rId2" Type="http://schemas.openxmlformats.org/officeDocument/2006/relationships/slideLayout" Target="../slideLayouts/slideLayout370.xml"/><Relationship Id="rId16" Type="http://schemas.openxmlformats.org/officeDocument/2006/relationships/slideLayout" Target="../slideLayouts/slideLayout384.xml"/><Relationship Id="rId20" Type="http://schemas.openxmlformats.org/officeDocument/2006/relationships/slideLayout" Target="../slideLayouts/slideLayout388.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24" Type="http://schemas.openxmlformats.org/officeDocument/2006/relationships/slideLayout" Target="../slideLayouts/slideLayout392.xml"/><Relationship Id="rId5" Type="http://schemas.openxmlformats.org/officeDocument/2006/relationships/slideLayout" Target="../slideLayouts/slideLayout373.xml"/><Relationship Id="rId15" Type="http://schemas.openxmlformats.org/officeDocument/2006/relationships/slideLayout" Target="../slideLayouts/slideLayout383.xml"/><Relationship Id="rId23" Type="http://schemas.openxmlformats.org/officeDocument/2006/relationships/slideLayout" Target="../slideLayouts/slideLayout391.xml"/><Relationship Id="rId10" Type="http://schemas.openxmlformats.org/officeDocument/2006/relationships/slideLayout" Target="../slideLayouts/slideLayout378.xml"/><Relationship Id="rId19" Type="http://schemas.openxmlformats.org/officeDocument/2006/relationships/slideLayout" Target="../slideLayouts/slideLayout387.xml"/><Relationship Id="rId4" Type="http://schemas.openxmlformats.org/officeDocument/2006/relationships/slideLayout" Target="../slideLayouts/slideLayout372.xml"/><Relationship Id="rId9" Type="http://schemas.openxmlformats.org/officeDocument/2006/relationships/slideLayout" Target="../slideLayouts/slideLayout377.xml"/><Relationship Id="rId14" Type="http://schemas.openxmlformats.org/officeDocument/2006/relationships/slideLayout" Target="../slideLayouts/slideLayout382.xml"/><Relationship Id="rId22" Type="http://schemas.openxmlformats.org/officeDocument/2006/relationships/slideLayout" Target="../slideLayouts/slideLayout39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00.xml"/><Relationship Id="rId13" Type="http://schemas.openxmlformats.org/officeDocument/2006/relationships/slideLayout" Target="../slideLayouts/slideLayout405.xml"/><Relationship Id="rId18" Type="http://schemas.openxmlformats.org/officeDocument/2006/relationships/slideLayout" Target="../slideLayouts/slideLayout410.xml"/><Relationship Id="rId26" Type="http://schemas.openxmlformats.org/officeDocument/2006/relationships/slideLayout" Target="../slideLayouts/slideLayout418.xml"/><Relationship Id="rId3" Type="http://schemas.openxmlformats.org/officeDocument/2006/relationships/slideLayout" Target="../slideLayouts/slideLayout395.xml"/><Relationship Id="rId21" Type="http://schemas.openxmlformats.org/officeDocument/2006/relationships/slideLayout" Target="../slideLayouts/slideLayout413.xml"/><Relationship Id="rId7" Type="http://schemas.openxmlformats.org/officeDocument/2006/relationships/slideLayout" Target="../slideLayouts/slideLayout399.xml"/><Relationship Id="rId12" Type="http://schemas.openxmlformats.org/officeDocument/2006/relationships/slideLayout" Target="../slideLayouts/slideLayout404.xml"/><Relationship Id="rId17" Type="http://schemas.openxmlformats.org/officeDocument/2006/relationships/slideLayout" Target="../slideLayouts/slideLayout409.xml"/><Relationship Id="rId25" Type="http://schemas.openxmlformats.org/officeDocument/2006/relationships/slideLayout" Target="../slideLayouts/slideLayout417.xml"/><Relationship Id="rId2" Type="http://schemas.openxmlformats.org/officeDocument/2006/relationships/slideLayout" Target="../slideLayouts/slideLayout394.xml"/><Relationship Id="rId16" Type="http://schemas.openxmlformats.org/officeDocument/2006/relationships/slideLayout" Target="../slideLayouts/slideLayout408.xml"/><Relationship Id="rId20" Type="http://schemas.openxmlformats.org/officeDocument/2006/relationships/slideLayout" Target="../slideLayouts/slideLayout412.xml"/><Relationship Id="rId29" Type="http://schemas.openxmlformats.org/officeDocument/2006/relationships/slideLayout" Target="../slideLayouts/slideLayout421.xml"/><Relationship Id="rId1" Type="http://schemas.openxmlformats.org/officeDocument/2006/relationships/slideLayout" Target="../slideLayouts/slideLayout393.xml"/><Relationship Id="rId6" Type="http://schemas.openxmlformats.org/officeDocument/2006/relationships/slideLayout" Target="../slideLayouts/slideLayout398.xml"/><Relationship Id="rId11" Type="http://schemas.openxmlformats.org/officeDocument/2006/relationships/slideLayout" Target="../slideLayouts/slideLayout403.xml"/><Relationship Id="rId24" Type="http://schemas.openxmlformats.org/officeDocument/2006/relationships/slideLayout" Target="../slideLayouts/slideLayout416.xml"/><Relationship Id="rId5" Type="http://schemas.openxmlformats.org/officeDocument/2006/relationships/slideLayout" Target="../slideLayouts/slideLayout397.xml"/><Relationship Id="rId15" Type="http://schemas.openxmlformats.org/officeDocument/2006/relationships/slideLayout" Target="../slideLayouts/slideLayout407.xml"/><Relationship Id="rId23" Type="http://schemas.openxmlformats.org/officeDocument/2006/relationships/slideLayout" Target="../slideLayouts/slideLayout415.xml"/><Relationship Id="rId28" Type="http://schemas.openxmlformats.org/officeDocument/2006/relationships/slideLayout" Target="../slideLayouts/slideLayout420.xml"/><Relationship Id="rId10" Type="http://schemas.openxmlformats.org/officeDocument/2006/relationships/slideLayout" Target="../slideLayouts/slideLayout402.xml"/><Relationship Id="rId19" Type="http://schemas.openxmlformats.org/officeDocument/2006/relationships/slideLayout" Target="../slideLayouts/slideLayout411.xml"/><Relationship Id="rId31" Type="http://schemas.openxmlformats.org/officeDocument/2006/relationships/theme" Target="../theme/theme18.xml"/><Relationship Id="rId4" Type="http://schemas.openxmlformats.org/officeDocument/2006/relationships/slideLayout" Target="../slideLayouts/slideLayout396.xml"/><Relationship Id="rId9" Type="http://schemas.openxmlformats.org/officeDocument/2006/relationships/slideLayout" Target="../slideLayouts/slideLayout401.xml"/><Relationship Id="rId14" Type="http://schemas.openxmlformats.org/officeDocument/2006/relationships/slideLayout" Target="../slideLayouts/slideLayout406.xml"/><Relationship Id="rId22" Type="http://schemas.openxmlformats.org/officeDocument/2006/relationships/slideLayout" Target="../slideLayouts/slideLayout414.xml"/><Relationship Id="rId27" Type="http://schemas.openxmlformats.org/officeDocument/2006/relationships/slideLayout" Target="../slideLayouts/slideLayout419.xml"/><Relationship Id="rId30" Type="http://schemas.openxmlformats.org/officeDocument/2006/relationships/slideLayout" Target="../slideLayouts/slideLayout422.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30.xml"/><Relationship Id="rId13" Type="http://schemas.openxmlformats.org/officeDocument/2006/relationships/slideLayout" Target="../slideLayouts/slideLayout435.xml"/><Relationship Id="rId18" Type="http://schemas.openxmlformats.org/officeDocument/2006/relationships/slideLayout" Target="../slideLayouts/slideLayout440.xml"/><Relationship Id="rId3" Type="http://schemas.openxmlformats.org/officeDocument/2006/relationships/slideLayout" Target="../slideLayouts/slideLayout425.xml"/><Relationship Id="rId21" Type="http://schemas.openxmlformats.org/officeDocument/2006/relationships/slideLayout" Target="../slideLayouts/slideLayout443.xml"/><Relationship Id="rId7" Type="http://schemas.openxmlformats.org/officeDocument/2006/relationships/slideLayout" Target="../slideLayouts/slideLayout429.xml"/><Relationship Id="rId12" Type="http://schemas.openxmlformats.org/officeDocument/2006/relationships/slideLayout" Target="../slideLayouts/slideLayout434.xml"/><Relationship Id="rId17" Type="http://schemas.openxmlformats.org/officeDocument/2006/relationships/slideLayout" Target="../slideLayouts/slideLayout439.xml"/><Relationship Id="rId2" Type="http://schemas.openxmlformats.org/officeDocument/2006/relationships/slideLayout" Target="../slideLayouts/slideLayout424.xml"/><Relationship Id="rId16" Type="http://schemas.openxmlformats.org/officeDocument/2006/relationships/slideLayout" Target="../slideLayouts/slideLayout438.xml"/><Relationship Id="rId20" Type="http://schemas.openxmlformats.org/officeDocument/2006/relationships/slideLayout" Target="../slideLayouts/slideLayout442.xml"/><Relationship Id="rId1" Type="http://schemas.openxmlformats.org/officeDocument/2006/relationships/slideLayout" Target="../slideLayouts/slideLayout423.xml"/><Relationship Id="rId6" Type="http://schemas.openxmlformats.org/officeDocument/2006/relationships/slideLayout" Target="../slideLayouts/slideLayout428.xml"/><Relationship Id="rId11" Type="http://schemas.openxmlformats.org/officeDocument/2006/relationships/slideLayout" Target="../slideLayouts/slideLayout433.xml"/><Relationship Id="rId24" Type="http://schemas.openxmlformats.org/officeDocument/2006/relationships/image" Target="../media/image67.png"/><Relationship Id="rId5" Type="http://schemas.openxmlformats.org/officeDocument/2006/relationships/slideLayout" Target="../slideLayouts/slideLayout427.xml"/><Relationship Id="rId15" Type="http://schemas.openxmlformats.org/officeDocument/2006/relationships/slideLayout" Target="../slideLayouts/slideLayout437.xml"/><Relationship Id="rId23" Type="http://schemas.openxmlformats.org/officeDocument/2006/relationships/theme" Target="../theme/theme19.xml"/><Relationship Id="rId10" Type="http://schemas.openxmlformats.org/officeDocument/2006/relationships/slideLayout" Target="../slideLayouts/slideLayout432.xml"/><Relationship Id="rId19" Type="http://schemas.openxmlformats.org/officeDocument/2006/relationships/slideLayout" Target="../slideLayouts/slideLayout441.xml"/><Relationship Id="rId4" Type="http://schemas.openxmlformats.org/officeDocument/2006/relationships/slideLayout" Target="../slideLayouts/slideLayout426.xml"/><Relationship Id="rId9" Type="http://schemas.openxmlformats.org/officeDocument/2006/relationships/slideLayout" Target="../slideLayouts/slideLayout431.xml"/><Relationship Id="rId14" Type="http://schemas.openxmlformats.org/officeDocument/2006/relationships/slideLayout" Target="../slideLayouts/slideLayout436.xml"/><Relationship Id="rId22" Type="http://schemas.openxmlformats.org/officeDocument/2006/relationships/slideLayout" Target="../slideLayouts/slideLayout44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52.xml"/><Relationship Id="rId13" Type="http://schemas.openxmlformats.org/officeDocument/2006/relationships/slideLayout" Target="../slideLayouts/slideLayout457.xml"/><Relationship Id="rId18" Type="http://schemas.openxmlformats.org/officeDocument/2006/relationships/slideLayout" Target="../slideLayouts/slideLayout462.xml"/><Relationship Id="rId26" Type="http://schemas.openxmlformats.org/officeDocument/2006/relationships/slideLayout" Target="../slideLayouts/slideLayout470.xml"/><Relationship Id="rId3" Type="http://schemas.openxmlformats.org/officeDocument/2006/relationships/slideLayout" Target="../slideLayouts/slideLayout447.xml"/><Relationship Id="rId21" Type="http://schemas.openxmlformats.org/officeDocument/2006/relationships/slideLayout" Target="../slideLayouts/slideLayout465.xml"/><Relationship Id="rId34" Type="http://schemas.openxmlformats.org/officeDocument/2006/relationships/image" Target="../media/image28.png"/><Relationship Id="rId7" Type="http://schemas.openxmlformats.org/officeDocument/2006/relationships/slideLayout" Target="../slideLayouts/slideLayout451.xml"/><Relationship Id="rId12" Type="http://schemas.openxmlformats.org/officeDocument/2006/relationships/slideLayout" Target="../slideLayouts/slideLayout456.xml"/><Relationship Id="rId17" Type="http://schemas.openxmlformats.org/officeDocument/2006/relationships/slideLayout" Target="../slideLayouts/slideLayout461.xml"/><Relationship Id="rId25" Type="http://schemas.openxmlformats.org/officeDocument/2006/relationships/slideLayout" Target="../slideLayouts/slideLayout469.xml"/><Relationship Id="rId33" Type="http://schemas.openxmlformats.org/officeDocument/2006/relationships/theme" Target="../theme/theme20.xml"/><Relationship Id="rId2" Type="http://schemas.openxmlformats.org/officeDocument/2006/relationships/slideLayout" Target="../slideLayouts/slideLayout446.xml"/><Relationship Id="rId16" Type="http://schemas.openxmlformats.org/officeDocument/2006/relationships/slideLayout" Target="../slideLayouts/slideLayout460.xml"/><Relationship Id="rId20" Type="http://schemas.openxmlformats.org/officeDocument/2006/relationships/slideLayout" Target="../slideLayouts/slideLayout464.xml"/><Relationship Id="rId29" Type="http://schemas.openxmlformats.org/officeDocument/2006/relationships/slideLayout" Target="../slideLayouts/slideLayout473.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24" Type="http://schemas.openxmlformats.org/officeDocument/2006/relationships/slideLayout" Target="../slideLayouts/slideLayout468.xml"/><Relationship Id="rId32" Type="http://schemas.openxmlformats.org/officeDocument/2006/relationships/slideLayout" Target="../slideLayouts/slideLayout476.xml"/><Relationship Id="rId5" Type="http://schemas.openxmlformats.org/officeDocument/2006/relationships/slideLayout" Target="../slideLayouts/slideLayout449.xml"/><Relationship Id="rId15" Type="http://schemas.openxmlformats.org/officeDocument/2006/relationships/slideLayout" Target="../slideLayouts/slideLayout459.xml"/><Relationship Id="rId23" Type="http://schemas.openxmlformats.org/officeDocument/2006/relationships/slideLayout" Target="../slideLayouts/slideLayout467.xml"/><Relationship Id="rId28" Type="http://schemas.openxmlformats.org/officeDocument/2006/relationships/slideLayout" Target="../slideLayouts/slideLayout472.xml"/><Relationship Id="rId10" Type="http://schemas.openxmlformats.org/officeDocument/2006/relationships/slideLayout" Target="../slideLayouts/slideLayout454.xml"/><Relationship Id="rId19" Type="http://schemas.openxmlformats.org/officeDocument/2006/relationships/slideLayout" Target="../slideLayouts/slideLayout463.xml"/><Relationship Id="rId31" Type="http://schemas.openxmlformats.org/officeDocument/2006/relationships/slideLayout" Target="../slideLayouts/slideLayout475.xml"/><Relationship Id="rId4" Type="http://schemas.openxmlformats.org/officeDocument/2006/relationships/slideLayout" Target="../slideLayouts/slideLayout448.xml"/><Relationship Id="rId9" Type="http://schemas.openxmlformats.org/officeDocument/2006/relationships/slideLayout" Target="../slideLayouts/slideLayout453.xml"/><Relationship Id="rId14" Type="http://schemas.openxmlformats.org/officeDocument/2006/relationships/slideLayout" Target="../slideLayouts/slideLayout458.xml"/><Relationship Id="rId22" Type="http://schemas.openxmlformats.org/officeDocument/2006/relationships/slideLayout" Target="../slideLayouts/slideLayout466.xml"/><Relationship Id="rId27" Type="http://schemas.openxmlformats.org/officeDocument/2006/relationships/slideLayout" Target="../slideLayouts/slideLayout471.xml"/><Relationship Id="rId30" Type="http://schemas.openxmlformats.org/officeDocument/2006/relationships/slideLayout" Target="../slideLayouts/slideLayout474.xml"/><Relationship Id="rId35" Type="http://schemas.openxmlformats.org/officeDocument/2006/relationships/image" Target="../media/image2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image" Target="../media/image6.pn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image" Target="../media/image8.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theme" Target="../theme/theme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image" Target="../media/image14.png"/><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theme" Target="../theme/theme5.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theme" Target="../theme/theme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theme" Target="../theme/theme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image" Target="../media/image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theme" Target="../theme/theme8.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10" Type="http://schemas.openxmlformats.org/officeDocument/2006/relationships/slideLayout" Target="../slideLayouts/slideLayout153.xml"/><Relationship Id="rId19" Type="http://schemas.openxmlformats.org/officeDocument/2006/relationships/image" Target="../media/image6.png"/><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image" Target="../media/image8.png"/><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theme" Target="../theme/theme9.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9018" y="387929"/>
            <a:ext cx="10993965" cy="835083"/>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99018" y="1223010"/>
            <a:ext cx="10993965" cy="4994908"/>
          </a:xfrm>
          <a:prstGeom prst="rect">
            <a:avLst/>
          </a:prstGeom>
        </p:spPr>
        <p:txBody>
          <a:bodyPr vert="horz" lIns="91440" tIns="45720" rIns="91440" bIns="45720" rtlCol="0" anchor="ctr"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08604" y="6443760"/>
            <a:ext cx="1178348"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endParaRPr lang="en-US" dirty="0">
              <a:solidFill>
                <a:srgbClr val="3D3D3D">
                  <a:lumMod val="40000"/>
                  <a:lumOff val="60000"/>
                </a:srgbClr>
              </a:solidFill>
            </a:endParaRPr>
          </a:p>
        </p:txBody>
      </p:sp>
      <p:sp>
        <p:nvSpPr>
          <p:cNvPr id="5" name="Footer Placeholder 4"/>
          <p:cNvSpPr>
            <a:spLocks noGrp="1"/>
          </p:cNvSpPr>
          <p:nvPr>
            <p:ph type="ftr" sz="quarter" idx="3"/>
          </p:nvPr>
        </p:nvSpPr>
        <p:spPr>
          <a:xfrm>
            <a:off x="1943960" y="6443760"/>
            <a:ext cx="3860800"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endParaRPr lang="en-US" dirty="0">
              <a:solidFill>
                <a:srgbClr val="3D3D3D">
                  <a:lumMod val="40000"/>
                  <a:lumOff val="60000"/>
                </a:srgbClr>
              </a:solidFill>
            </a:endParaRPr>
          </a:p>
        </p:txBody>
      </p:sp>
      <p:sp>
        <p:nvSpPr>
          <p:cNvPr id="6" name="Slide Number Placeholder 5"/>
          <p:cNvSpPr>
            <a:spLocks noGrp="1"/>
          </p:cNvSpPr>
          <p:nvPr>
            <p:ph type="sldNum" sz="quarter" idx="4"/>
          </p:nvPr>
        </p:nvSpPr>
        <p:spPr>
          <a:xfrm>
            <a:off x="599019" y="6443760"/>
            <a:ext cx="582481"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fld id="{C4D3BFBC-B080-4E5A-9FD3-5849808C7C48}" type="slidenum">
              <a:rPr lang="en-US" smtClean="0">
                <a:solidFill>
                  <a:srgbClr val="3D3D3D">
                    <a:lumMod val="40000"/>
                    <a:lumOff val="60000"/>
                  </a:srgbClr>
                </a:solidFill>
              </a:rPr>
              <a:pPr defTabSz="1097087"/>
              <a:t>‹#›</a:t>
            </a:fld>
            <a:endParaRPr lang="en-US" dirty="0">
              <a:solidFill>
                <a:srgbClr val="3D3D3D">
                  <a:lumMod val="40000"/>
                  <a:lumOff val="60000"/>
                </a:srgbClr>
              </a:solidFill>
            </a:endParaRPr>
          </a:p>
        </p:txBody>
      </p:sp>
    </p:spTree>
    <p:extLst>
      <p:ext uri="{BB962C8B-B14F-4D97-AF65-F5344CB8AC3E}">
        <p14:creationId xmlns:p14="http://schemas.microsoft.com/office/powerpoint/2010/main" val="34272166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1097087" rtl="0" eaLnBrk="1" latinLnBrk="0" hangingPunct="1">
        <a:lnSpc>
          <a:spcPct val="90000"/>
        </a:lnSpc>
        <a:spcBef>
          <a:spcPct val="0"/>
        </a:spcBef>
        <a:buNone/>
        <a:defRPr sz="4800" kern="1200" spc="-240" baseline="0">
          <a:solidFill>
            <a:schemeClr val="tx2"/>
          </a:solidFill>
          <a:latin typeface="+mj-lt"/>
          <a:ea typeface="+mj-ea"/>
          <a:cs typeface="+mj-cs"/>
        </a:defRPr>
      </a:lvl1pPr>
    </p:titleStyle>
    <p:bodyStyle>
      <a:lvl1pPr marL="0" indent="0" algn="l" defTabSz="1097087" rtl="0" eaLnBrk="1" latinLnBrk="0" hangingPunct="1">
        <a:lnSpc>
          <a:spcPct val="90000"/>
        </a:lnSpc>
        <a:spcBef>
          <a:spcPts val="1440"/>
        </a:spcBef>
        <a:buFont typeface="Arial" pitchFamily="34" charset="0"/>
        <a:buNone/>
        <a:defRPr sz="2879" kern="1200">
          <a:solidFill>
            <a:schemeClr val="tx1"/>
          </a:solidFill>
          <a:latin typeface="+mn-lt"/>
          <a:ea typeface="+mn-ea"/>
          <a:cs typeface="+mn-cs"/>
        </a:defRPr>
      </a:lvl1pPr>
      <a:lvl2pPr marL="274272" indent="0" algn="l" defTabSz="1097087" rtl="0" eaLnBrk="1" latinLnBrk="0" hangingPunct="1">
        <a:lnSpc>
          <a:spcPct val="90000"/>
        </a:lnSpc>
        <a:spcBef>
          <a:spcPts val="1440"/>
        </a:spcBef>
        <a:buFont typeface="Arial" pitchFamily="34" charset="0"/>
        <a:buNone/>
        <a:defRPr sz="2400" kern="1200">
          <a:solidFill>
            <a:schemeClr val="tx2">
              <a:lumMod val="60000"/>
              <a:lumOff val="40000"/>
            </a:schemeClr>
          </a:solidFill>
          <a:latin typeface="+mn-lt"/>
          <a:ea typeface="+mn-ea"/>
          <a:cs typeface="+mn-cs"/>
        </a:defRPr>
      </a:lvl2pPr>
      <a:lvl3pPr marL="544734" indent="0" algn="l" defTabSz="1097087" rtl="0" eaLnBrk="1" latinLnBrk="0" hangingPunct="1">
        <a:lnSpc>
          <a:spcPct val="90000"/>
        </a:lnSpc>
        <a:spcBef>
          <a:spcPts val="1440"/>
        </a:spcBef>
        <a:buFont typeface="Arial" pitchFamily="34" charset="0"/>
        <a:buNone/>
        <a:defRPr sz="2160" kern="1200">
          <a:solidFill>
            <a:schemeClr val="tx2">
              <a:lumMod val="60000"/>
              <a:lumOff val="40000"/>
            </a:schemeClr>
          </a:solidFill>
          <a:latin typeface="+mn-lt"/>
          <a:ea typeface="+mn-ea"/>
          <a:cs typeface="+mn-cs"/>
        </a:defRPr>
      </a:lvl3pPr>
      <a:lvl4pPr marL="822816" indent="0" algn="l" defTabSz="1097087" rtl="0" eaLnBrk="1" latinLnBrk="0" hangingPunct="1">
        <a:lnSpc>
          <a:spcPct val="90000"/>
        </a:lnSpc>
        <a:spcBef>
          <a:spcPts val="1440"/>
        </a:spcBef>
        <a:buFont typeface="Arial" pitchFamily="34" charset="0"/>
        <a:buNone/>
        <a:defRPr sz="1919" kern="1200">
          <a:solidFill>
            <a:schemeClr val="tx2">
              <a:lumMod val="60000"/>
              <a:lumOff val="40000"/>
            </a:schemeClr>
          </a:solidFill>
          <a:latin typeface="+mn-lt"/>
          <a:ea typeface="+mn-ea"/>
          <a:cs typeface="+mn-cs"/>
        </a:defRPr>
      </a:lvl4pPr>
      <a:lvl5pPr marL="1098993" indent="0" algn="l" defTabSz="1097087" rtl="0" eaLnBrk="1" latinLnBrk="0" hangingPunct="1">
        <a:lnSpc>
          <a:spcPct val="90000"/>
        </a:lnSpc>
        <a:spcBef>
          <a:spcPts val="1440"/>
        </a:spcBef>
        <a:buFont typeface="Arial" pitchFamily="34" charset="0"/>
        <a:buNone/>
        <a:defRPr sz="1679" kern="1200">
          <a:solidFill>
            <a:schemeClr val="tx2">
              <a:lumMod val="60000"/>
              <a:lumOff val="40000"/>
            </a:schemeClr>
          </a:solidFill>
          <a:latin typeface="+mn-lt"/>
          <a:ea typeface="+mn-ea"/>
          <a:cs typeface="+mn-cs"/>
        </a:defRPr>
      </a:lvl5pPr>
      <a:lvl6pPr marL="3016990"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533"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077"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2620"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7087" rtl="0" eaLnBrk="1" latinLnBrk="0" hangingPunct="1">
        <a:defRPr sz="2160" kern="1200">
          <a:solidFill>
            <a:schemeClr val="tx1"/>
          </a:solidFill>
          <a:latin typeface="+mn-lt"/>
          <a:ea typeface="+mn-ea"/>
          <a:cs typeface="+mn-cs"/>
        </a:defRPr>
      </a:lvl1pPr>
      <a:lvl2pPr marL="548544" algn="l" defTabSz="1097087" rtl="0" eaLnBrk="1" latinLnBrk="0" hangingPunct="1">
        <a:defRPr sz="2160" kern="1200">
          <a:solidFill>
            <a:schemeClr val="tx1"/>
          </a:solidFill>
          <a:latin typeface="+mn-lt"/>
          <a:ea typeface="+mn-ea"/>
          <a:cs typeface="+mn-cs"/>
        </a:defRPr>
      </a:lvl2pPr>
      <a:lvl3pPr marL="1097087" algn="l" defTabSz="1097087" rtl="0" eaLnBrk="1" latinLnBrk="0" hangingPunct="1">
        <a:defRPr sz="2160" kern="1200">
          <a:solidFill>
            <a:schemeClr val="tx1"/>
          </a:solidFill>
          <a:latin typeface="+mn-lt"/>
          <a:ea typeface="+mn-ea"/>
          <a:cs typeface="+mn-cs"/>
        </a:defRPr>
      </a:lvl3pPr>
      <a:lvl4pPr marL="1645631" algn="l" defTabSz="1097087" rtl="0" eaLnBrk="1" latinLnBrk="0" hangingPunct="1">
        <a:defRPr sz="2160" kern="1200">
          <a:solidFill>
            <a:schemeClr val="tx1"/>
          </a:solidFill>
          <a:latin typeface="+mn-lt"/>
          <a:ea typeface="+mn-ea"/>
          <a:cs typeface="+mn-cs"/>
        </a:defRPr>
      </a:lvl4pPr>
      <a:lvl5pPr marL="2194174" algn="l" defTabSz="1097087" rtl="0" eaLnBrk="1" latinLnBrk="0" hangingPunct="1">
        <a:defRPr sz="2160" kern="1200">
          <a:solidFill>
            <a:schemeClr val="tx1"/>
          </a:solidFill>
          <a:latin typeface="+mn-lt"/>
          <a:ea typeface="+mn-ea"/>
          <a:cs typeface="+mn-cs"/>
        </a:defRPr>
      </a:lvl5pPr>
      <a:lvl6pPr marL="2742718" algn="l" defTabSz="1097087" rtl="0" eaLnBrk="1" latinLnBrk="0" hangingPunct="1">
        <a:defRPr sz="2160" kern="1200">
          <a:solidFill>
            <a:schemeClr val="tx1"/>
          </a:solidFill>
          <a:latin typeface="+mn-lt"/>
          <a:ea typeface="+mn-ea"/>
          <a:cs typeface="+mn-cs"/>
        </a:defRPr>
      </a:lvl6pPr>
      <a:lvl7pPr marL="3291261" algn="l" defTabSz="1097087" rtl="0" eaLnBrk="1" latinLnBrk="0" hangingPunct="1">
        <a:defRPr sz="2160" kern="1200">
          <a:solidFill>
            <a:schemeClr val="tx1"/>
          </a:solidFill>
          <a:latin typeface="+mn-lt"/>
          <a:ea typeface="+mn-ea"/>
          <a:cs typeface="+mn-cs"/>
        </a:defRPr>
      </a:lvl7pPr>
      <a:lvl8pPr marL="3839806" algn="l" defTabSz="1097087" rtl="0" eaLnBrk="1" latinLnBrk="0" hangingPunct="1">
        <a:defRPr sz="2160" kern="1200">
          <a:solidFill>
            <a:schemeClr val="tx1"/>
          </a:solidFill>
          <a:latin typeface="+mn-lt"/>
          <a:ea typeface="+mn-ea"/>
          <a:cs typeface="+mn-cs"/>
        </a:defRPr>
      </a:lvl8pPr>
      <a:lvl9pPr marL="4388349" algn="l" defTabSz="1097087" rtl="0" eaLnBrk="1" latinLnBrk="0" hangingPunct="1">
        <a:defRPr sz="216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1/17/2017</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1387326700"/>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1/17/2017</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2910625952"/>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2710151615"/>
      </p:ext>
    </p:extLst>
  </p:cSld>
  <p:clrMap bg1="dk1" tx1="lt1" bg2="dk2"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Lst>
  <p:transition>
    <p:fade/>
  </p:transition>
  <p:hf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61064409"/>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 id="2147484092" r:id="rId21"/>
    <p:sldLayoutId id="2147484093" r:id="rId22"/>
    <p:sldLayoutId id="2147484094" r:id="rId23"/>
    <p:sldLayoutId id="2147484095" r:id="rId24"/>
    <p:sldLayoutId id="2147484096" r:id="rId25"/>
    <p:sldLayoutId id="2147484097" r:id="rId26"/>
    <p:sldLayoutId id="2147484098" r:id="rId27"/>
    <p:sldLayoutId id="2147484099" r:id="rId28"/>
    <p:sldLayoutId id="2147484100" r:id="rId29"/>
    <p:sldLayoutId id="2147484101" r:id="rId30"/>
    <p:sldLayoutId id="2147484102" r:id="rId31"/>
    <p:sldLayoutId id="2147484103" r:id="rId32"/>
    <p:sldLayoutId id="2147484104" r:id="rId33"/>
    <p:sldLayoutId id="2147484105" r:id="rId34"/>
    <p:sldLayoutId id="2147484106" r:id="rId35"/>
    <p:sldLayoutId id="2147484107" r:id="rId36"/>
    <p:sldLayoutId id="2147484108" r:id="rId37"/>
    <p:sldLayoutId id="2147484109" r:id="rId38"/>
    <p:sldLayoutId id="2147484110" r:id="rId39"/>
    <p:sldLayoutId id="2147484111" r:id="rId40"/>
    <p:sldLayoutId id="2147484112" r:id="rId41"/>
    <p:sldLayoutId id="2147484113" r:id="rId4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it-IT">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lang="it-IT" smtClean="0">
                <a:gradFill>
                  <a:gsLst>
                    <a:gs pos="2239">
                      <a:srgbClr val="505050"/>
                    </a:gs>
                    <a:gs pos="11940">
                      <a:srgbClr val="505050"/>
                    </a:gs>
                  </a:gsLst>
                  <a:lin ang="5400000" scaled="0"/>
                </a:gradFill>
              </a:rPr>
              <a:pPr defTabSz="914367">
                <a:defRPr/>
              </a:pPr>
              <a:t>‹#›</a:t>
            </a:fld>
            <a:endParaRPr lang="it-IT">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740957484"/>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41" r:id="rId13"/>
    <p:sldLayoutId id="2147484142" r:id="rId14"/>
    <p:sldLayoutId id="2147484143" r:id="rId15"/>
    <p:sldLayoutId id="2147484144" r:id="rId16"/>
    <p:sldLayoutId id="2147484145" r:id="rId17"/>
    <p:sldLayoutId id="2147484146" r:id="rId18"/>
    <p:sldLayoutId id="2147484147" r:id="rId19"/>
    <p:sldLayoutId id="2147484148" r:id="rId20"/>
    <p:sldLayoutId id="2147484149" r:id="rId21"/>
    <p:sldLayoutId id="2147484150" r:id="rId22"/>
    <p:sldLayoutId id="2147484151" r:id="rId23"/>
    <p:sldLayoutId id="2147484152" r:id="rId24"/>
    <p:sldLayoutId id="2147484153" r:id="rId25"/>
    <p:sldLayoutId id="2147484154" r:id="rId26"/>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70784546"/>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 id="2147484173" r:id="rId18"/>
    <p:sldLayoutId id="2147484174" r:id="rId19"/>
    <p:sldLayoutId id="2147484175" r:id="rId20"/>
    <p:sldLayoutId id="2147484176" r:id="rId21"/>
    <p:sldLayoutId id="2147484177" r:id="rId22"/>
    <p:sldLayoutId id="2147484178" r:id="rId23"/>
    <p:sldLayoutId id="2147484179" r:id="rId24"/>
    <p:sldLayoutId id="2147484180" r:id="rId25"/>
    <p:sldLayoutId id="2147484181" r:id="rId26"/>
    <p:sldLayoutId id="2147484182" r:id="rId27"/>
    <p:sldLayoutId id="2147484183" r:id="rId28"/>
    <p:sldLayoutId id="2147484184" r:id="rId29"/>
    <p:sldLayoutId id="2147484185" r:id="rId30"/>
    <p:sldLayoutId id="2147484186" r:id="rId31"/>
    <p:sldLayoutId id="2147484187" r:id="rId32"/>
    <p:sldLayoutId id="2147484188" r:id="rId33"/>
    <p:sldLayoutId id="2147484189" r:id="rId34"/>
    <p:sldLayoutId id="2147484190" r:id="rId35"/>
    <p:sldLayoutId id="2147484191" r:id="rId36"/>
    <p:sldLayoutId id="2147484192" r:id="rId37"/>
    <p:sldLayoutId id="2147484193" r:id="rId38"/>
    <p:sldLayoutId id="2147484194" r:id="rId39"/>
    <p:sldLayoutId id="2147484195" r:id="rId40"/>
    <p:sldLayoutId id="2147484196" r:id="rId4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42740003"/>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 id="2147484241" r:id="rId18"/>
    <p:sldLayoutId id="2147484242" r:id="rId19"/>
    <p:sldLayoutId id="2147484243" r:id="rId20"/>
    <p:sldLayoutId id="2147484244" r:id="rId21"/>
    <p:sldLayoutId id="2147484245" r:id="rId22"/>
    <p:sldLayoutId id="2147484246" r:id="rId23"/>
    <p:sldLayoutId id="2147484247" r:id="rId24"/>
    <p:sldLayoutId id="2147484248" r:id="rId25"/>
    <p:sldLayoutId id="2147484249" r:id="rId26"/>
    <p:sldLayoutId id="2147484250" r:id="rId27"/>
    <p:sldLayoutId id="2147484251" r:id="rId28"/>
    <p:sldLayoutId id="2147484252" r:id="rId29"/>
    <p:sldLayoutId id="2147484253" r:id="rId30"/>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2">
          <p15:clr>
            <a:srgbClr val="5ACBF0"/>
          </p15:clr>
        </p15:guide>
        <p15:guide id="2" pos="2976">
          <p15:clr>
            <a:srgbClr val="5ACBF0"/>
          </p15:clr>
        </p15:guide>
        <p15:guide id="3" pos="2400">
          <p15:clr>
            <a:srgbClr val="5ACBF0"/>
          </p15:clr>
        </p15:guide>
        <p15:guide id="4" pos="1824">
          <p15:clr>
            <a:srgbClr val="5ACBF0"/>
          </p15:clr>
        </p15:guide>
        <p15:guide id="5" pos="1248">
          <p15:clr>
            <a:srgbClr val="5ACBF0"/>
          </p15:clr>
        </p15:guide>
        <p15:guide id="6" pos="672">
          <p15:clr>
            <a:srgbClr val="5ACBF0"/>
          </p15:clr>
        </p15:guide>
        <p15:guide id="7" pos="144">
          <p15:clr>
            <a:srgbClr val="5ACBF0"/>
          </p15:clr>
        </p15:guide>
        <p15:guide id="8" pos="4128">
          <p15:clr>
            <a:srgbClr val="5ACBF0"/>
          </p15:clr>
        </p15:guide>
        <p15:guide id="9" pos="4704">
          <p15:clr>
            <a:srgbClr val="5ACBF0"/>
          </p15:clr>
        </p15:guide>
        <p15:guide id="10" pos="5280">
          <p15:clr>
            <a:srgbClr val="5ACBF0"/>
          </p15:clr>
        </p15:guide>
        <p15:guide id="11" pos="5856">
          <p15:clr>
            <a:srgbClr val="5ACBF0"/>
          </p15:clr>
        </p15:guide>
        <p15:guide id="12" pos="6432">
          <p15:clr>
            <a:srgbClr val="5ACBF0"/>
          </p15:clr>
        </p15:guide>
        <p15:guide id="13" pos="7008">
          <p15:clr>
            <a:srgbClr val="5ACBF0"/>
          </p15:clr>
        </p15:guide>
        <p15:guide id="14" pos="7536">
          <p15:clr>
            <a:srgbClr val="5ACBF0"/>
          </p15:clr>
        </p15:guide>
        <p15:guide id="15" orient="horz" pos="180">
          <p15:clr>
            <a:srgbClr val="5ACBF0"/>
          </p15:clr>
        </p15:guide>
        <p15:guide id="16" orient="horz" pos="744">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guide id="31" orient="horz" pos="1152">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57421171"/>
      </p:ext>
    </p:extLst>
  </p:cSld>
  <p:clrMap bg1="dk1" tx1="lt1" bg2="dk2" tx2="lt2" accent1="accent1" accent2="accent2" accent3="accent3" accent4="accent4" accent5="accent5" accent6="accent6" hlink="hlink" folHlink="fol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 id="2147484268" r:id="rId14"/>
    <p:sldLayoutId id="2147484269" r:id="rId15"/>
    <p:sldLayoutId id="2147484270" r:id="rId16"/>
    <p:sldLayoutId id="2147484271" r:id="rId17"/>
    <p:sldLayoutId id="2147484272" r:id="rId18"/>
    <p:sldLayoutId id="2147484273" r:id="rId19"/>
    <p:sldLayoutId id="2147484274" r:id="rId20"/>
    <p:sldLayoutId id="2147484275" r:id="rId21"/>
    <p:sldLayoutId id="2147484276" r:id="rId22"/>
    <p:sldLayoutId id="2147484277" r:id="rId23"/>
    <p:sldLayoutId id="2147484278"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7041736"/>
      </p:ext>
    </p:extLst>
  </p:cSld>
  <p:clrMap bg1="dk1" tx1="lt1" bg2="dk2" tx2="lt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 id="2147484300" r:id="rId19"/>
    <p:sldLayoutId id="2147484301" r:id="rId20"/>
    <p:sldLayoutId id="2147484302" r:id="rId21"/>
    <p:sldLayoutId id="2147484303" r:id="rId22"/>
    <p:sldLayoutId id="2147484304" r:id="rId23"/>
    <p:sldLayoutId id="2147484305" r:id="rId24"/>
    <p:sldLayoutId id="2147484306" r:id="rId25"/>
    <p:sldLayoutId id="2147484307" r:id="rId26"/>
    <p:sldLayoutId id="2147484308" r:id="rId27"/>
    <p:sldLayoutId id="2147484309" r:id="rId28"/>
    <p:sldLayoutId id="2147484310" r:id="rId29"/>
    <p:sldLayoutId id="2147484312"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9460380"/>
      </p:ext>
    </p:extLst>
  </p:cSld>
  <p:clrMap bg1="dk1" tx1="lt1" bg2="dk2" tx2="lt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 id="2147484333" r:id="rId20"/>
    <p:sldLayoutId id="2147484334" r:id="rId21"/>
    <p:sldLayoutId id="2147484335" r:id="rId22"/>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5"/>
            <a:ext cx="11151918" cy="672954"/>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447801"/>
            <a:ext cx="11151916" cy="1800493"/>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22739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p:fade/>
  </p:transition>
  <p:txStyles>
    <p:titleStyle>
      <a:lvl1pPr algn="l" defTabSz="822718" rtl="0" eaLnBrk="1" latinLnBrk="0" hangingPunct="1">
        <a:lnSpc>
          <a:spcPct val="90000"/>
        </a:lnSpc>
        <a:spcBef>
          <a:spcPct val="0"/>
        </a:spcBef>
        <a:buNone/>
        <a:defRPr lang="en-US" sz="4858" b="0" kern="1200" cap="none" spc="-9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11388" indent="-311388" algn="l" defTabSz="822718" rtl="0" eaLnBrk="1" latinLnBrk="0" hangingPunct="1">
        <a:lnSpc>
          <a:spcPct val="90000"/>
        </a:lnSpc>
        <a:spcBef>
          <a:spcPct val="20000"/>
        </a:spcBef>
        <a:buSzPct val="90000"/>
        <a:buFont typeface="Arial" pitchFamily="34" charset="0"/>
        <a:buChar char="•"/>
        <a:defRPr sz="287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567071" indent="-255682" algn="l" defTabSz="822718" rtl="0" eaLnBrk="1" latinLnBrk="0" hangingPunct="1">
        <a:lnSpc>
          <a:spcPct val="90000"/>
        </a:lnSpc>
        <a:spcBef>
          <a:spcPct val="20000"/>
        </a:spcBef>
        <a:buSzPct val="90000"/>
        <a:buFont typeface="Arial" pitchFamily="34" charset="0"/>
        <a:buChar char="•"/>
        <a:tabLst>
          <a:tab pos="567071" algn="l"/>
        </a:tabLst>
        <a:defRPr sz="251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822752" indent="-255682" algn="l" defTabSz="822718" rtl="0" eaLnBrk="1" latinLnBrk="0" hangingPunct="1">
        <a:lnSpc>
          <a:spcPct val="90000"/>
        </a:lnSpc>
        <a:spcBef>
          <a:spcPct val="20000"/>
        </a:spcBef>
        <a:buSzPct val="90000"/>
        <a:buFont typeface="Arial" pitchFamily="34" charset="0"/>
        <a:buChar char="•"/>
        <a:defRPr sz="216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334114" indent="-201403" algn="l" defTabSz="822718" rtl="0" eaLnBrk="1" latinLnBrk="0" hangingPunct="1">
        <a:lnSpc>
          <a:spcPct val="90000"/>
        </a:lnSpc>
        <a:spcBef>
          <a:spcPct val="20000"/>
        </a:spcBef>
        <a:buSzPct val="90000"/>
        <a:buFont typeface="Arial" pitchFamily="34" charset="0"/>
        <a:buChar char="•"/>
        <a:tabLst>
          <a:tab pos="822752" algn="l"/>
        </a:tabLst>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541232" indent="-207117" algn="l" defTabSz="82271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262476"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383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519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655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22718" rtl="0" eaLnBrk="1" latinLnBrk="0" hangingPunct="1">
        <a:defRPr sz="1619" kern="1200">
          <a:solidFill>
            <a:schemeClr val="tx1"/>
          </a:solidFill>
          <a:latin typeface="+mn-lt"/>
          <a:ea typeface="+mn-ea"/>
          <a:cs typeface="+mn-cs"/>
        </a:defRPr>
      </a:lvl1pPr>
      <a:lvl2pPr marL="411359" algn="l" defTabSz="822718" rtl="0" eaLnBrk="1" latinLnBrk="0" hangingPunct="1">
        <a:defRPr sz="1619" kern="1200">
          <a:solidFill>
            <a:schemeClr val="tx1"/>
          </a:solidFill>
          <a:latin typeface="+mn-lt"/>
          <a:ea typeface="+mn-ea"/>
          <a:cs typeface="+mn-cs"/>
        </a:defRPr>
      </a:lvl2pPr>
      <a:lvl3pPr marL="822718" algn="l" defTabSz="822718" rtl="0" eaLnBrk="1" latinLnBrk="0" hangingPunct="1">
        <a:defRPr sz="1619" kern="1200">
          <a:solidFill>
            <a:schemeClr val="tx1"/>
          </a:solidFill>
          <a:latin typeface="+mn-lt"/>
          <a:ea typeface="+mn-ea"/>
          <a:cs typeface="+mn-cs"/>
        </a:defRPr>
      </a:lvl3pPr>
      <a:lvl4pPr marL="1234078" algn="l" defTabSz="822718" rtl="0" eaLnBrk="1" latinLnBrk="0" hangingPunct="1">
        <a:defRPr sz="1619" kern="1200">
          <a:solidFill>
            <a:schemeClr val="tx1"/>
          </a:solidFill>
          <a:latin typeface="+mn-lt"/>
          <a:ea typeface="+mn-ea"/>
          <a:cs typeface="+mn-cs"/>
        </a:defRPr>
      </a:lvl4pPr>
      <a:lvl5pPr marL="1645436" algn="l" defTabSz="822718" rtl="0" eaLnBrk="1" latinLnBrk="0" hangingPunct="1">
        <a:defRPr sz="1619" kern="1200">
          <a:solidFill>
            <a:schemeClr val="tx1"/>
          </a:solidFill>
          <a:latin typeface="+mn-lt"/>
          <a:ea typeface="+mn-ea"/>
          <a:cs typeface="+mn-cs"/>
        </a:defRPr>
      </a:lvl5pPr>
      <a:lvl6pPr marL="2056796" algn="l" defTabSz="822718" rtl="0" eaLnBrk="1" latinLnBrk="0" hangingPunct="1">
        <a:defRPr sz="1619" kern="1200">
          <a:solidFill>
            <a:schemeClr val="tx1"/>
          </a:solidFill>
          <a:latin typeface="+mn-lt"/>
          <a:ea typeface="+mn-ea"/>
          <a:cs typeface="+mn-cs"/>
        </a:defRPr>
      </a:lvl6pPr>
      <a:lvl7pPr marL="2468153" algn="l" defTabSz="822718" rtl="0" eaLnBrk="1" latinLnBrk="0" hangingPunct="1">
        <a:defRPr sz="1619" kern="1200">
          <a:solidFill>
            <a:schemeClr val="tx1"/>
          </a:solidFill>
          <a:latin typeface="+mn-lt"/>
          <a:ea typeface="+mn-ea"/>
          <a:cs typeface="+mn-cs"/>
        </a:defRPr>
      </a:lvl7pPr>
      <a:lvl8pPr marL="2879514" algn="l" defTabSz="822718" rtl="0" eaLnBrk="1" latinLnBrk="0" hangingPunct="1">
        <a:defRPr sz="1619" kern="1200">
          <a:solidFill>
            <a:schemeClr val="tx1"/>
          </a:solidFill>
          <a:latin typeface="+mn-lt"/>
          <a:ea typeface="+mn-ea"/>
          <a:cs typeface="+mn-cs"/>
        </a:defRPr>
      </a:lvl8pPr>
      <a:lvl9pPr marL="3290873" algn="l" defTabSz="822718" rtl="0" eaLnBrk="1" latinLnBrk="0" hangingPunct="1">
        <a:defRPr sz="161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F26B43"/>
          </p15:clr>
        </p15:guide>
        <p15:guide id="2" pos="173">
          <p15:clr>
            <a:srgbClr val="F26B43"/>
          </p15:clr>
        </p15:guide>
        <p15:guide id="3" pos="7661">
          <p15:clr>
            <a:srgbClr val="F26B43"/>
          </p15:clr>
        </p15:guide>
        <p15:guide id="4" orient="horz" pos="4219">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053">
          <p15:clr>
            <a:srgbClr val="F26B43"/>
          </p15:clr>
        </p15:guide>
        <p15:guide id="10" pos="3629">
          <p15:clr>
            <a:srgbClr val="F26B43"/>
          </p15:clr>
        </p15:guide>
        <p15:guide id="11" pos="4205">
          <p15:clr>
            <a:srgbClr val="F26B43"/>
          </p15:clr>
        </p15:guide>
        <p15:guide id="12" pos="4781">
          <p15:clr>
            <a:srgbClr val="F26B43"/>
          </p15:clr>
        </p15:guide>
        <p15:guide id="13" pos="5357">
          <p15:clr>
            <a:srgbClr val="F26B43"/>
          </p15:clr>
        </p15:guide>
        <p15:guide id="14" pos="5933">
          <p15:clr>
            <a:srgbClr val="F26B43"/>
          </p15:clr>
        </p15:guide>
        <p15:guide id="15" pos="6509">
          <p15:clr>
            <a:srgbClr val="F26B43"/>
          </p15:clr>
        </p15:guide>
        <p15:guide id="16" pos="7085">
          <p15:clr>
            <a:srgbClr val="F26B43"/>
          </p15:clr>
        </p15:guide>
        <p15:guide id="17" orient="horz" pos="763">
          <p15:clr>
            <a:srgbClr val="F26B43"/>
          </p15:clr>
        </p15:guide>
        <p15:guide id="18" orient="horz" pos="1339">
          <p15:clr>
            <a:srgbClr val="F26B43"/>
          </p15:clr>
        </p15:guide>
        <p15:guide id="19" orient="horz" pos="1915">
          <p15:clr>
            <a:srgbClr val="F26B43"/>
          </p15:clr>
        </p15:guide>
        <p15:guide id="20" orient="horz" pos="2491">
          <p15:clr>
            <a:srgbClr val="F26B43"/>
          </p15:clr>
        </p15:guide>
        <p15:guide id="21" orient="horz" pos="3067">
          <p15:clr>
            <a:srgbClr val="F26B43"/>
          </p15:clr>
        </p15:guide>
        <p15:guide id="22" orient="horz" pos="3643">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0271683"/>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 id="2147484387" r:id="rId15"/>
    <p:sldLayoutId id="2147484388" r:id="rId16"/>
    <p:sldLayoutId id="2147484389" r:id="rId17"/>
    <p:sldLayoutId id="2147484390" r:id="rId18"/>
    <p:sldLayoutId id="2147484391" r:id="rId19"/>
    <p:sldLayoutId id="2147484392" r:id="rId20"/>
    <p:sldLayoutId id="2147484393" r:id="rId21"/>
    <p:sldLayoutId id="2147484394" r:id="rId22"/>
    <p:sldLayoutId id="2147484395" r:id="rId23"/>
    <p:sldLayoutId id="2147484396" r:id="rId24"/>
    <p:sldLayoutId id="2147484397" r:id="rId25"/>
    <p:sldLayoutId id="2147484398" r:id="rId26"/>
    <p:sldLayoutId id="2147484399" r:id="rId27"/>
    <p:sldLayoutId id="2147484400" r:id="rId28"/>
    <p:sldLayoutId id="2147484401" r:id="rId29"/>
    <p:sldLayoutId id="2147484402" r:id="rId30"/>
    <p:sldLayoutId id="2147484403" r:id="rId31"/>
    <p:sldLayoutId id="2147484404"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5855128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17262286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4" r:id="rId27"/>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4" cstate="print">
            <a:extLst>
              <a:ext uri="{28A0092B-C50C-407E-A947-70E740481C1C}">
                <a14:useLocalDpi xmlns:a14="http://schemas.microsoft.com/office/drawing/2010/main" val="0"/>
              </a:ext>
            </a:extLst>
          </a:blip>
          <a:srcRect r="3957" b="4063"/>
          <a:stretch/>
        </p:blipFill>
        <p:spPr>
          <a:xfrm>
            <a:off x="10948" y="974"/>
            <a:ext cx="12170106" cy="6857027"/>
          </a:xfrm>
          <a:prstGeom prst="rect">
            <a:avLst/>
          </a:prstGeom>
        </p:spPr>
      </p:pic>
      <p:sp>
        <p:nvSpPr>
          <p:cNvPr id="2" name="Title Placeholder 1"/>
          <p:cNvSpPr>
            <a:spLocks noGrp="1"/>
          </p:cNvSpPr>
          <p:nvPr>
            <p:ph type="title"/>
          </p:nvPr>
        </p:nvSpPr>
        <p:spPr>
          <a:xfrm>
            <a:off x="560799" y="342356"/>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9"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1" y="6274161"/>
            <a:ext cx="2743200"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3950">
              <a:defRPr/>
            </a:pPr>
            <a:fld id="{0D099E2A-118A-4377-8F98-2DF40BCBA9FE}" type="slidenum">
              <a:rPr lang="en-US" smtClean="0"/>
              <a:pPr defTabSz="913950">
                <a:defRPr/>
              </a:pPr>
              <a:t>‹#›</a:t>
            </a:fld>
            <a:endParaRPr lang="en-US"/>
          </a:p>
        </p:txBody>
      </p:sp>
    </p:spTree>
    <p:extLst>
      <p:ext uri="{BB962C8B-B14F-4D97-AF65-F5344CB8AC3E}">
        <p14:creationId xmlns:p14="http://schemas.microsoft.com/office/powerpoint/2010/main" val="398343666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4405" r:id="rId22"/>
  </p:sldLayoutIdLst>
  <p:hf hdr="0" ftr="0" dt="0"/>
  <p:txStyles>
    <p:titleStyle>
      <a:lvl1pPr algn="l" defTabSz="913950" rtl="0" eaLnBrk="1" latinLnBrk="0" hangingPunct="1">
        <a:lnSpc>
          <a:spcPct val="90000"/>
        </a:lnSpc>
        <a:spcBef>
          <a:spcPct val="0"/>
        </a:spcBef>
        <a:buNone/>
        <a:defRPr sz="5397" kern="1200">
          <a:solidFill>
            <a:schemeClr val="bg1"/>
          </a:solidFill>
          <a:latin typeface="+mj-lt"/>
          <a:ea typeface="+mj-ea"/>
          <a:cs typeface="+mj-cs"/>
        </a:defRPr>
      </a:lvl1pPr>
    </p:titleStyle>
    <p:bodyStyle>
      <a:lvl1pPr marL="228487" indent="-228487" algn="l" defTabSz="913950"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462" indent="-228487" algn="l" defTabSz="913950"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438" indent="-228487" algn="l" defTabSz="913950"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412"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388"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364"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37"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313"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88"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50" rtl="0" eaLnBrk="1" latinLnBrk="0" hangingPunct="1">
        <a:defRPr sz="1799" kern="1200">
          <a:solidFill>
            <a:schemeClr val="tx1"/>
          </a:solidFill>
          <a:latin typeface="+mn-lt"/>
          <a:ea typeface="+mn-ea"/>
          <a:cs typeface="+mn-cs"/>
        </a:defRPr>
      </a:lvl1pPr>
      <a:lvl2pPr marL="456976" algn="l" defTabSz="913950" rtl="0" eaLnBrk="1" latinLnBrk="0" hangingPunct="1">
        <a:defRPr sz="1799" kern="1200">
          <a:solidFill>
            <a:schemeClr val="tx1"/>
          </a:solidFill>
          <a:latin typeface="+mn-lt"/>
          <a:ea typeface="+mn-ea"/>
          <a:cs typeface="+mn-cs"/>
        </a:defRPr>
      </a:lvl2pPr>
      <a:lvl3pPr marL="913950" algn="l" defTabSz="913950" rtl="0" eaLnBrk="1" latinLnBrk="0" hangingPunct="1">
        <a:defRPr sz="1799" kern="1200">
          <a:solidFill>
            <a:schemeClr val="tx1"/>
          </a:solidFill>
          <a:latin typeface="+mn-lt"/>
          <a:ea typeface="+mn-ea"/>
          <a:cs typeface="+mn-cs"/>
        </a:defRPr>
      </a:lvl3pPr>
      <a:lvl4pPr marL="1370926" algn="l" defTabSz="913950" rtl="0" eaLnBrk="1" latinLnBrk="0" hangingPunct="1">
        <a:defRPr sz="1799" kern="1200">
          <a:solidFill>
            <a:schemeClr val="tx1"/>
          </a:solidFill>
          <a:latin typeface="+mn-lt"/>
          <a:ea typeface="+mn-ea"/>
          <a:cs typeface="+mn-cs"/>
        </a:defRPr>
      </a:lvl4pPr>
      <a:lvl5pPr marL="1827900" algn="l" defTabSz="913950" rtl="0" eaLnBrk="1" latinLnBrk="0" hangingPunct="1">
        <a:defRPr sz="1799" kern="1200">
          <a:solidFill>
            <a:schemeClr val="tx1"/>
          </a:solidFill>
          <a:latin typeface="+mn-lt"/>
          <a:ea typeface="+mn-ea"/>
          <a:cs typeface="+mn-cs"/>
        </a:defRPr>
      </a:lvl5pPr>
      <a:lvl6pPr marL="2284875" algn="l" defTabSz="913950" rtl="0" eaLnBrk="1" latinLnBrk="0" hangingPunct="1">
        <a:defRPr sz="1799" kern="1200">
          <a:solidFill>
            <a:schemeClr val="tx1"/>
          </a:solidFill>
          <a:latin typeface="+mn-lt"/>
          <a:ea typeface="+mn-ea"/>
          <a:cs typeface="+mn-cs"/>
        </a:defRPr>
      </a:lvl6pPr>
      <a:lvl7pPr marL="2741850" algn="l" defTabSz="913950" rtl="0" eaLnBrk="1" latinLnBrk="0" hangingPunct="1">
        <a:defRPr sz="1799" kern="1200">
          <a:solidFill>
            <a:schemeClr val="tx1"/>
          </a:solidFill>
          <a:latin typeface="+mn-lt"/>
          <a:ea typeface="+mn-ea"/>
          <a:cs typeface="+mn-cs"/>
        </a:defRPr>
      </a:lvl7pPr>
      <a:lvl8pPr marL="3198826" algn="l" defTabSz="913950" rtl="0" eaLnBrk="1" latinLnBrk="0" hangingPunct="1">
        <a:defRPr sz="1799" kern="1200">
          <a:solidFill>
            <a:schemeClr val="tx1"/>
          </a:solidFill>
          <a:latin typeface="+mn-lt"/>
          <a:ea typeface="+mn-ea"/>
          <a:cs typeface="+mn-cs"/>
        </a:defRPr>
      </a:lvl8pPr>
      <a:lvl9pPr marL="3655800" algn="l" defTabSz="913950"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877660572"/>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110648666"/>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 id="2147483850" r:id="rId27"/>
    <p:sldLayoutId id="2147483851" r:id="rId28"/>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0319951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8" r:id="rId15"/>
    <p:sldLayoutId id="2147483869" r:id="rId16"/>
    <p:sldLayoutId id="2147483870"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230565407"/>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4" r:id="rId22"/>
    <p:sldLayoutId id="2147483895" r:id="rId23"/>
    <p:sldLayoutId id="2147483896" r:id="rId24"/>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7.xml"/></Relationships>
</file>

<file path=ppt/slides/_rels/slide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0.xml"/><Relationship Id="rId4" Type="http://schemas.openxmlformats.org/officeDocument/2006/relationships/image" Target="../media/image88.png"/></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emf"/><Relationship Id="rId1" Type="http://schemas.openxmlformats.org/officeDocument/2006/relationships/slideLayout" Target="../slideLayouts/slideLayout200.xml"/></Relationships>
</file>

<file path=ppt/slides/_rels/slide15.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47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1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5.xml"/><Relationship Id="rId1" Type="http://schemas.openxmlformats.org/officeDocument/2006/relationships/slideLayout" Target="../slideLayouts/slideLayout11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xml"/><Relationship Id="rId1" Type="http://schemas.openxmlformats.org/officeDocument/2006/relationships/slideLayout" Target="../slideLayouts/slideLayout93.xml"/><Relationship Id="rId5" Type="http://schemas.openxmlformats.org/officeDocument/2006/relationships/image" Target="../media/image100.png"/><Relationship Id="rId4" Type="http://schemas.openxmlformats.org/officeDocument/2006/relationships/image" Target="../media/image99.png"/></Relationships>
</file>

<file path=ppt/slides/_rels/slide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8.xml"/><Relationship Id="rId1" Type="http://schemas.openxmlformats.org/officeDocument/2006/relationships/slideLayout" Target="../slideLayouts/slideLayout9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9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xml"/><Relationship Id="rId1" Type="http://schemas.openxmlformats.org/officeDocument/2006/relationships/slideLayout" Target="../slideLayouts/slideLayout97.xml"/><Relationship Id="rId4" Type="http://schemas.openxmlformats.org/officeDocument/2006/relationships/image" Target="../media/image1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3.xml.rels><?xml version="1.0" encoding="UTF-8" standalone="yes"?>
<Relationships xmlns="http://schemas.openxmlformats.org/package/2006/relationships"><Relationship Id="rId3" Type="http://schemas.openxmlformats.org/officeDocument/2006/relationships/hyperlink" Target="https://goo.gl/dD6O4p" TargetMode="External"/><Relationship Id="rId2" Type="http://schemas.openxmlformats.org/officeDocument/2006/relationships/notesSlide" Target="../notesSlides/notesSlide2.xml"/><Relationship Id="rId1" Type="http://schemas.openxmlformats.org/officeDocument/2006/relationships/slideLayout" Target="../slideLayouts/slideLayout164.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www.oracle.com/technetwork/java/javase/downloads/index.html" TargetMode="External"/><Relationship Id="rId1" Type="http://schemas.openxmlformats.org/officeDocument/2006/relationships/slideLayout" Target="../slideLayouts/slideLayout164.xml"/></Relationships>
</file>

<file path=ppt/slides/_rels/slide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www.openstm32.org/HomePage" TargetMode="External"/><Relationship Id="rId1" Type="http://schemas.openxmlformats.org/officeDocument/2006/relationships/slideLayout" Target="../slideLayouts/slideLayout164.xml"/></Relationships>
</file>

<file path=ppt/slides/_rels/slide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www.st.com/en/embedded-software/stm32cubef4.html" TargetMode="External"/><Relationship Id="rId1" Type="http://schemas.openxmlformats.org/officeDocument/2006/relationships/slideLayout" Target="../slideLayouts/slideLayout164.xml"/></Relationships>
</file>

<file path=ppt/slides/_rels/slide7.xml.rels><?xml version="1.0" encoding="UTF-8" standalone="yes"?>
<Relationships xmlns="http://schemas.openxmlformats.org/package/2006/relationships"><Relationship Id="rId2" Type="http://schemas.openxmlformats.org/officeDocument/2006/relationships/hyperlink" Target="https://goo.gl/VTAIZT" TargetMode="External"/><Relationship Id="rId1" Type="http://schemas.openxmlformats.org/officeDocument/2006/relationships/slideLayout" Target="../slideLayouts/slideLayout164.xml"/></Relationships>
</file>

<file path=ppt/slides/_rels/slide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www.visualstudio.com/downloads/" TargetMode="External"/><Relationship Id="rId1" Type="http://schemas.openxmlformats.org/officeDocument/2006/relationships/slideLayout" Target="../slideLayouts/slideLayout164.xm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it-it/downloads/" TargetMode="External"/><Relationship Id="rId2" Type="http://schemas.openxmlformats.org/officeDocument/2006/relationships/notesSlide" Target="../notesSlides/notesSlide3.xml"/><Relationship Id="rId1" Type="http://schemas.openxmlformats.org/officeDocument/2006/relationships/slideLayout" Target="../slideLayouts/slideLayout164.xml"/><Relationship Id="rId4"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7"/>
            <a:ext cx="13329339" cy="8879390"/>
          </a:xfrm>
          <a:prstGeom prst="rect">
            <a:avLst/>
          </a:prstGeom>
        </p:spPr>
      </p:pic>
      <p:sp>
        <p:nvSpPr>
          <p:cNvPr id="7" name="Rectangle 6"/>
          <p:cNvSpPr/>
          <p:nvPr/>
        </p:nvSpPr>
        <p:spPr bwMode="gray">
          <a:xfrm>
            <a:off x="456289" y="2767656"/>
            <a:ext cx="7446591" cy="4699944"/>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25" tIns="175540" rIns="219425" bIns="175540" numCol="1" spcCol="0" rtlCol="0" fromWordArt="0" anchor="t" anchorCtr="0" forceAA="0" compatLnSpc="1">
            <a:prstTxWarp prst="textNoShape">
              <a:avLst/>
            </a:prstTxWarp>
            <a:noAutofit/>
          </a:bodyPr>
          <a:lstStyle/>
          <a:p>
            <a:pPr algn="ctr" defTabSz="1118769" fontAlgn="base">
              <a:lnSpc>
                <a:spcPct val="90000"/>
              </a:lnSpc>
              <a:spcBef>
                <a:spcPct val="0"/>
              </a:spcBef>
              <a:spcAft>
                <a:spcPct val="0"/>
              </a:spcAft>
            </a:pPr>
            <a:endParaRPr lang="en-US" sz="287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721887" y="3054568"/>
            <a:ext cx="6915396" cy="1270857"/>
          </a:xfrm>
        </p:spPr>
        <p:txBody>
          <a:bodyPr>
            <a:normAutofit/>
          </a:bodyPr>
          <a:lstStyle/>
          <a:p>
            <a:r>
              <a:rPr lang="en-US" dirty="0" err="1">
                <a:solidFill>
                  <a:schemeClr val="bg1"/>
                </a:solidFill>
              </a:rPr>
              <a:t>IoT</a:t>
            </a:r>
            <a:r>
              <a:rPr lang="en-US" dirty="0">
                <a:solidFill>
                  <a:schemeClr val="bg1"/>
                </a:solidFill>
              </a:rPr>
              <a:t> Camp preview</a:t>
            </a:r>
            <a:endParaRPr lang="en-US" sz="2400" spc="0" dirty="0">
              <a:solidFill>
                <a:schemeClr val="bg1"/>
              </a:solidFill>
            </a:endParaRPr>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260586" y="210966"/>
            <a:ext cx="2249715" cy="827569"/>
          </a:xfrm>
          <a:prstGeom prst="rect">
            <a:avLst/>
          </a:prstGeom>
        </p:spPr>
      </p:pic>
      <p:sp>
        <p:nvSpPr>
          <p:cNvPr id="3" name="TextBox 2"/>
          <p:cNvSpPr txBox="1"/>
          <p:nvPr/>
        </p:nvSpPr>
        <p:spPr>
          <a:xfrm>
            <a:off x="721887" y="5744390"/>
            <a:ext cx="3632399" cy="895630"/>
          </a:xfrm>
          <a:prstGeom prst="rect">
            <a:avLst/>
          </a:prstGeom>
          <a:noFill/>
        </p:spPr>
        <p:txBody>
          <a:bodyPr wrap="square" rtlCol="0">
            <a:spAutoFit/>
          </a:bodyPr>
          <a:lstStyle/>
          <a:p>
            <a:pPr defTabSz="1097087">
              <a:lnSpc>
                <a:spcPct val="90000"/>
              </a:lnSpc>
              <a:spcBef>
                <a:spcPct val="0"/>
              </a:spcBef>
            </a:pPr>
            <a:r>
              <a:rPr lang="en-US" sz="2000" dirty="0">
                <a:solidFill>
                  <a:schemeClr val="bg1"/>
                </a:solidFill>
                <a:latin typeface="+mj-lt"/>
                <a:ea typeface="+mj-ea"/>
                <a:cs typeface="+mj-cs"/>
              </a:rPr>
              <a:t>Gianfranco Caputo</a:t>
            </a:r>
          </a:p>
          <a:p>
            <a:pPr defTabSz="1097087">
              <a:lnSpc>
                <a:spcPct val="90000"/>
              </a:lnSpc>
              <a:spcBef>
                <a:spcPct val="0"/>
              </a:spcBef>
            </a:pPr>
            <a:r>
              <a:rPr lang="en-US" sz="2000" dirty="0">
                <a:solidFill>
                  <a:schemeClr val="bg1"/>
                </a:solidFill>
                <a:latin typeface="+mj-lt"/>
                <a:ea typeface="+mj-ea"/>
                <a:cs typeface="+mj-cs"/>
              </a:rPr>
              <a:t>ISMB</a:t>
            </a:r>
          </a:p>
          <a:p>
            <a:pPr defTabSz="1097087">
              <a:lnSpc>
                <a:spcPct val="90000"/>
              </a:lnSpc>
              <a:spcBef>
                <a:spcPct val="0"/>
              </a:spcBef>
            </a:pPr>
            <a:r>
              <a:rPr lang="en-US" dirty="0">
                <a:solidFill>
                  <a:schemeClr val="bg1"/>
                </a:solidFill>
                <a:latin typeface="+mj-lt"/>
                <a:ea typeface="+mj-ea"/>
                <a:cs typeface="+mj-cs"/>
              </a:rPr>
              <a:t>caputo@ismb.it</a:t>
            </a:r>
            <a:endParaRPr lang="it-IT" dirty="0">
              <a:solidFill>
                <a:schemeClr val="bg1"/>
              </a:solidFill>
              <a:latin typeface="+mj-lt"/>
              <a:ea typeface="+mj-ea"/>
              <a:cs typeface="+mj-cs"/>
            </a:endParaRPr>
          </a:p>
        </p:txBody>
      </p:sp>
      <p:sp>
        <p:nvSpPr>
          <p:cNvPr id="5" name="TextBox 4"/>
          <p:cNvSpPr txBox="1"/>
          <p:nvPr/>
        </p:nvSpPr>
        <p:spPr>
          <a:xfrm>
            <a:off x="3572020" y="5744389"/>
            <a:ext cx="3954609" cy="895630"/>
          </a:xfrm>
          <a:prstGeom prst="rect">
            <a:avLst/>
          </a:prstGeom>
          <a:noFill/>
        </p:spPr>
        <p:txBody>
          <a:bodyPr wrap="none" rtlCol="0">
            <a:spAutoFit/>
          </a:bodyPr>
          <a:lstStyle/>
          <a:p>
            <a:pPr algn="r" defTabSz="1097087">
              <a:lnSpc>
                <a:spcPct val="90000"/>
              </a:lnSpc>
              <a:spcBef>
                <a:spcPct val="0"/>
              </a:spcBef>
            </a:pPr>
            <a:r>
              <a:rPr lang="it-IT" sz="2000" dirty="0">
                <a:solidFill>
                  <a:schemeClr val="bg1"/>
                </a:solidFill>
                <a:latin typeface="Segoe UI Light" panose="020B0502040204020203" pitchFamily="34" charset="0"/>
                <a:ea typeface="+mj-ea"/>
                <a:cs typeface="Segoe UI Light" panose="020B0502040204020203" pitchFamily="34" charset="0"/>
              </a:rPr>
              <a:t>Francesco Scullino</a:t>
            </a:r>
          </a:p>
          <a:p>
            <a:pPr algn="r" defTabSz="1097087">
              <a:lnSpc>
                <a:spcPct val="90000"/>
              </a:lnSpc>
              <a:spcBef>
                <a:spcPct val="0"/>
              </a:spcBef>
            </a:pPr>
            <a:r>
              <a:rPr lang="it-IT" sz="2000" dirty="0">
                <a:solidFill>
                  <a:schemeClr val="bg1"/>
                </a:solidFill>
                <a:latin typeface="Segoe UI Light" panose="020B0502040204020203" pitchFamily="34" charset="0"/>
                <a:ea typeface="+mj-ea"/>
                <a:cs typeface="Segoe UI Light" panose="020B0502040204020203" pitchFamily="34" charset="0"/>
              </a:rPr>
              <a:t>Microsoft Innovation Center - ISMB</a:t>
            </a:r>
          </a:p>
          <a:p>
            <a:pPr algn="r" defTabSz="1097087">
              <a:lnSpc>
                <a:spcPct val="90000"/>
              </a:lnSpc>
              <a:spcBef>
                <a:spcPct val="0"/>
              </a:spcBef>
            </a:pPr>
            <a:r>
              <a:rPr lang="it-IT" dirty="0">
                <a:solidFill>
                  <a:schemeClr val="bg1"/>
                </a:solidFill>
                <a:latin typeface="Segoe UI Light" panose="020B0502040204020203" pitchFamily="34" charset="0"/>
                <a:ea typeface="+mj-ea"/>
                <a:cs typeface="Segoe UI Light" panose="020B0502040204020203" pitchFamily="34" charset="0"/>
              </a:rPr>
              <a:t>v-frscul@microsoft.com</a:t>
            </a:r>
          </a:p>
        </p:txBody>
      </p:sp>
      <p:sp>
        <p:nvSpPr>
          <p:cNvPr id="10" name="TextBox 9"/>
          <p:cNvSpPr txBox="1"/>
          <p:nvPr/>
        </p:nvSpPr>
        <p:spPr>
          <a:xfrm>
            <a:off x="721886" y="4669813"/>
            <a:ext cx="4387996" cy="895630"/>
          </a:xfrm>
          <a:prstGeom prst="rect">
            <a:avLst/>
          </a:prstGeom>
          <a:noFill/>
        </p:spPr>
        <p:txBody>
          <a:bodyPr wrap="square" rtlCol="0">
            <a:spAutoFit/>
          </a:bodyPr>
          <a:lstStyle/>
          <a:p>
            <a:pPr defTabSz="1097087">
              <a:lnSpc>
                <a:spcPct val="90000"/>
              </a:lnSpc>
              <a:spcBef>
                <a:spcPct val="0"/>
              </a:spcBef>
            </a:pPr>
            <a:r>
              <a:rPr lang="en-US" sz="2000" dirty="0">
                <a:solidFill>
                  <a:schemeClr val="bg1"/>
                </a:solidFill>
                <a:latin typeface="+mj-lt"/>
                <a:ea typeface="+mj-ea"/>
                <a:cs typeface="+mj-cs"/>
              </a:rPr>
              <a:t>Erika Pinna</a:t>
            </a:r>
          </a:p>
          <a:p>
            <a:pPr defTabSz="1097087">
              <a:lnSpc>
                <a:spcPct val="90000"/>
              </a:lnSpc>
              <a:spcBef>
                <a:spcPct val="0"/>
              </a:spcBef>
            </a:pPr>
            <a:r>
              <a:rPr lang="it-IT" sz="2000" dirty="0">
                <a:solidFill>
                  <a:schemeClr val="bg1"/>
                </a:solidFill>
                <a:latin typeface="Segoe UI Light" panose="020B0502040204020203" pitchFamily="34" charset="0"/>
                <a:cs typeface="Segoe UI Light" panose="020B0502040204020203" pitchFamily="34" charset="0"/>
              </a:rPr>
              <a:t>Microsoft Innovation Center  - ISMB</a:t>
            </a:r>
            <a:endParaRPr lang="en-US" sz="2000" dirty="0">
              <a:solidFill>
                <a:schemeClr val="bg1"/>
              </a:solidFill>
              <a:latin typeface="+mj-lt"/>
              <a:ea typeface="+mj-ea"/>
              <a:cs typeface="+mj-cs"/>
            </a:endParaRPr>
          </a:p>
          <a:p>
            <a:pPr defTabSz="1097087">
              <a:lnSpc>
                <a:spcPct val="90000"/>
              </a:lnSpc>
              <a:spcBef>
                <a:spcPct val="0"/>
              </a:spcBef>
            </a:pPr>
            <a:r>
              <a:rPr lang="en-US" dirty="0">
                <a:solidFill>
                  <a:schemeClr val="bg1"/>
                </a:solidFill>
                <a:latin typeface="+mj-lt"/>
                <a:ea typeface="+mj-ea"/>
                <a:cs typeface="+mj-cs"/>
              </a:rPr>
              <a:t>b-erikap@microsoft.com</a:t>
            </a:r>
            <a:endParaRPr lang="it-IT" dirty="0">
              <a:solidFill>
                <a:schemeClr val="bg1"/>
              </a:solidFill>
              <a:latin typeface="+mj-lt"/>
              <a:ea typeface="+mj-ea"/>
              <a:cs typeface="+mj-cs"/>
            </a:endParaRPr>
          </a:p>
        </p:txBody>
      </p:sp>
    </p:spTree>
    <p:extLst>
      <p:ext uri="{BB962C8B-B14F-4D97-AF65-F5344CB8AC3E}">
        <p14:creationId xmlns:p14="http://schemas.microsoft.com/office/powerpoint/2010/main" val="1423438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Microsoft Azure overview</a:t>
            </a:r>
          </a:p>
        </p:txBody>
      </p:sp>
    </p:spTree>
    <p:extLst>
      <p:ext uri="{BB962C8B-B14F-4D97-AF65-F5344CB8AC3E}">
        <p14:creationId xmlns:p14="http://schemas.microsoft.com/office/powerpoint/2010/main" val="3122982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21492" y="403206"/>
            <a:ext cx="11147432" cy="747791"/>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sz="6598" dirty="0">
                <a:solidFill>
                  <a:srgbClr val="FFFFFF"/>
                </a:solidFill>
              </a:rPr>
              <a:t>Microsoft Azure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38" y="1636150"/>
            <a:ext cx="4774090" cy="3884508"/>
          </a:xfrm>
          <a:prstGeom prst="rect">
            <a:avLst/>
          </a:prstGeom>
        </p:spPr>
      </p:pic>
      <p:sp>
        <p:nvSpPr>
          <p:cNvPr id="4" name="Text Placeholder 2"/>
          <p:cNvSpPr txBox="1">
            <a:spLocks/>
          </p:cNvSpPr>
          <p:nvPr/>
        </p:nvSpPr>
        <p:spPr>
          <a:xfrm>
            <a:off x="5573086" y="2532575"/>
            <a:ext cx="6207113" cy="2763977"/>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137" dirty="0">
                <a:solidFill>
                  <a:schemeClr val="bg1">
                    <a:lumMod val="95000"/>
                  </a:schemeClr>
                </a:solidFill>
              </a:rPr>
              <a:t>Comprehensive set of services that enable you to quickly </a:t>
            </a:r>
            <a:r>
              <a:rPr lang="en-US" b="1" dirty="0">
                <a:solidFill>
                  <a:srgbClr val="FFC000"/>
                </a:solidFill>
              </a:rPr>
              <a:t>build</a:t>
            </a:r>
            <a:r>
              <a:rPr lang="en-US" sz="3137" dirty="0">
                <a:solidFill>
                  <a:schemeClr val="bg1">
                    <a:lumMod val="95000"/>
                  </a:schemeClr>
                </a:solidFill>
              </a:rPr>
              <a:t>, </a:t>
            </a:r>
            <a:r>
              <a:rPr lang="en-US" b="1" dirty="0">
                <a:solidFill>
                  <a:srgbClr val="FFC000"/>
                </a:solidFill>
              </a:rPr>
              <a:t>deploy</a:t>
            </a:r>
            <a:r>
              <a:rPr lang="en-US" sz="3137" dirty="0">
                <a:solidFill>
                  <a:schemeClr val="bg1">
                    <a:lumMod val="95000"/>
                  </a:schemeClr>
                </a:solidFill>
              </a:rPr>
              <a:t> and </a:t>
            </a:r>
            <a:r>
              <a:rPr lang="en-US" b="1" dirty="0">
                <a:solidFill>
                  <a:srgbClr val="FFC000"/>
                </a:solidFill>
              </a:rPr>
              <a:t>manage</a:t>
            </a:r>
            <a:r>
              <a:rPr lang="en-US" sz="3137" dirty="0">
                <a:solidFill>
                  <a:schemeClr val="bg1">
                    <a:lumMod val="95000"/>
                  </a:schemeClr>
                </a:solidFill>
              </a:rPr>
              <a:t> applications across a global network of Microsoft-managed datacenters.</a:t>
            </a:r>
          </a:p>
        </p:txBody>
      </p:sp>
    </p:spTree>
    <p:extLst>
      <p:ext uri="{BB962C8B-B14F-4D97-AF65-F5344CB8AC3E}">
        <p14:creationId xmlns:p14="http://schemas.microsoft.com/office/powerpoint/2010/main" val="318900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Rectangle 60"/>
          <p:cNvSpPr/>
          <p:nvPr/>
        </p:nvSpPr>
        <p:spPr bwMode="auto">
          <a:xfrm>
            <a:off x="608263" y="923899"/>
            <a:ext cx="8324483" cy="559371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33" tIns="38067" rIns="76133" bIns="38067" numCol="1" rtlCol="0" anchor="ctr" anchorCtr="0" compatLnSpc="1">
            <a:prstTxWarp prst="textNoShape">
              <a:avLst/>
            </a:prstTxWarp>
          </a:bodyPr>
          <a:lstStyle/>
          <a:p>
            <a:pPr algn="ctr" defTabSz="761016">
              <a:defRPr/>
            </a:pPr>
            <a:endParaRPr lang="en-US" sz="1500" kern="0" dirty="0">
              <a:gradFill>
                <a:gsLst>
                  <a:gs pos="0">
                    <a:srgbClr val="FFFFFF"/>
                  </a:gs>
                  <a:gs pos="100000">
                    <a:srgbClr val="FFFFFF"/>
                  </a:gs>
                </a:gsLst>
                <a:lin ang="5400000" scaled="0"/>
              </a:gradFill>
              <a:latin typeface="Segoe UI"/>
            </a:endParaRPr>
          </a:p>
        </p:txBody>
      </p:sp>
      <p:sp>
        <p:nvSpPr>
          <p:cNvPr id="62" name="Rectangle 61"/>
          <p:cNvSpPr/>
          <p:nvPr/>
        </p:nvSpPr>
        <p:spPr>
          <a:xfrm>
            <a:off x="1056298" y="1685298"/>
            <a:ext cx="2132522"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On Premises </a:t>
            </a:r>
          </a:p>
          <a:p>
            <a:pPr marL="0" lvl="1" algn="ctr"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(Private Datacenter)</a:t>
            </a:r>
          </a:p>
        </p:txBody>
      </p:sp>
      <p:sp>
        <p:nvSpPr>
          <p:cNvPr id="63" name="TextBox 52"/>
          <p:cNvSpPr txBox="1"/>
          <p:nvPr/>
        </p:nvSpPr>
        <p:spPr>
          <a:xfrm>
            <a:off x="730879" y="2724844"/>
            <a:ext cx="400110" cy="30393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scale, make resilient and manage</a:t>
            </a:r>
          </a:p>
        </p:txBody>
      </p:sp>
      <p:sp>
        <p:nvSpPr>
          <p:cNvPr id="64" name="Rectangle 63"/>
          <p:cNvSpPr/>
          <p:nvPr/>
        </p:nvSpPr>
        <p:spPr>
          <a:xfrm>
            <a:off x="3829970" y="1679271"/>
            <a:ext cx="2592365" cy="63973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Infrastructure</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65" name="Rectangle 64"/>
          <p:cNvSpPr/>
          <p:nvPr/>
        </p:nvSpPr>
        <p:spPr>
          <a:xfrm>
            <a:off x="3980223" y="5495104"/>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66" name="Rectangle 65"/>
          <p:cNvSpPr/>
          <p:nvPr/>
        </p:nvSpPr>
        <p:spPr>
          <a:xfrm>
            <a:off x="3980223" y="5040532"/>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67" name="Rectangle 66"/>
          <p:cNvSpPr/>
          <p:nvPr/>
        </p:nvSpPr>
        <p:spPr>
          <a:xfrm>
            <a:off x="3980223" y="5949674"/>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68" name="Rectangle 67"/>
          <p:cNvSpPr/>
          <p:nvPr/>
        </p:nvSpPr>
        <p:spPr>
          <a:xfrm>
            <a:off x="3980223" y="4131389"/>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69" name="Rectangle 68"/>
          <p:cNvSpPr/>
          <p:nvPr/>
        </p:nvSpPr>
        <p:spPr>
          <a:xfrm>
            <a:off x="3980223" y="3676816"/>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70" name="Rectangle 69"/>
          <p:cNvSpPr/>
          <p:nvPr/>
        </p:nvSpPr>
        <p:spPr>
          <a:xfrm>
            <a:off x="3980223" y="4585961"/>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71" name="Rectangle 70"/>
          <p:cNvSpPr/>
          <p:nvPr/>
        </p:nvSpPr>
        <p:spPr>
          <a:xfrm>
            <a:off x="3980223" y="276767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72" name="Rectangle 71"/>
          <p:cNvSpPr/>
          <p:nvPr/>
        </p:nvSpPr>
        <p:spPr>
          <a:xfrm>
            <a:off x="3980223" y="2313104"/>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73" name="Rectangle 72"/>
          <p:cNvSpPr/>
          <p:nvPr/>
        </p:nvSpPr>
        <p:spPr>
          <a:xfrm>
            <a:off x="3980223" y="3222246"/>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74" name="Left Brace 73"/>
          <p:cNvSpPr/>
          <p:nvPr/>
        </p:nvSpPr>
        <p:spPr>
          <a:xfrm flipH="1">
            <a:off x="5626800" y="4544874"/>
            <a:ext cx="228476" cy="176304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75" name="TextBox 56"/>
          <p:cNvSpPr txBox="1"/>
          <p:nvPr/>
        </p:nvSpPr>
        <p:spPr>
          <a:xfrm rot="10800000" flipH="1">
            <a:off x="5800134" y="4601221"/>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Managed by vendor</a:t>
            </a:r>
          </a:p>
        </p:txBody>
      </p:sp>
      <p:sp>
        <p:nvSpPr>
          <p:cNvPr id="76" name="Left Brace 75"/>
          <p:cNvSpPr/>
          <p:nvPr/>
        </p:nvSpPr>
        <p:spPr>
          <a:xfrm>
            <a:off x="3794205" y="2313103"/>
            <a:ext cx="133278" cy="2199075"/>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77" name="TextBox 58"/>
          <p:cNvSpPr txBox="1"/>
          <p:nvPr/>
        </p:nvSpPr>
        <p:spPr>
          <a:xfrm>
            <a:off x="3261689" y="2597752"/>
            <a:ext cx="615553" cy="159197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scale, make </a:t>
            </a:r>
          </a:p>
          <a:p>
            <a:pPr marL="0" lvl="1" algn="ctr" defTabSz="1217864" fontAlgn="base">
              <a:spcAft>
                <a:spcPct val="0"/>
              </a:spcAft>
              <a:defRPr/>
            </a:pPr>
            <a:r>
              <a:rPr lang="en-US" sz="1400" dirty="0">
                <a:solidFill>
                  <a:srgbClr val="FFFFFF"/>
                </a:solidFill>
                <a:latin typeface="Segoe UI"/>
                <a:cs typeface="Segoe UI" panose="020B0502040204020203" pitchFamily="34" charset="0"/>
              </a:rPr>
              <a:t>resilient &amp; manage</a:t>
            </a:r>
          </a:p>
        </p:txBody>
      </p:sp>
      <p:sp>
        <p:nvSpPr>
          <p:cNvPr id="78" name="Rectangle 77"/>
          <p:cNvSpPr/>
          <p:nvPr/>
        </p:nvSpPr>
        <p:spPr>
          <a:xfrm>
            <a:off x="6415878" y="1664007"/>
            <a:ext cx="2574662" cy="63973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Platform </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79" name="Left Brace 78"/>
          <p:cNvSpPr/>
          <p:nvPr/>
        </p:nvSpPr>
        <p:spPr>
          <a:xfrm flipH="1">
            <a:off x="8173531" y="3217482"/>
            <a:ext cx="209466" cy="3121249"/>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80" name="TextBox 54"/>
          <p:cNvSpPr txBox="1"/>
          <p:nvPr/>
        </p:nvSpPr>
        <p:spPr>
          <a:xfrm rot="10800000" flipH="1">
            <a:off x="8302330" y="3801470"/>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Scale, resilience and </a:t>
            </a:r>
            <a:br>
              <a:rPr lang="en-US" sz="1400" dirty="0">
                <a:solidFill>
                  <a:srgbClr val="FFFFFF"/>
                </a:solidFill>
                <a:latin typeface="Segoe UI"/>
                <a:cs typeface="Segoe UI" panose="020B0502040204020203" pitchFamily="34" charset="0"/>
              </a:rPr>
            </a:br>
            <a:r>
              <a:rPr lang="en-US" sz="1400" dirty="0">
                <a:solidFill>
                  <a:srgbClr val="FFFFFF"/>
                </a:solidFill>
                <a:latin typeface="Segoe UI"/>
                <a:cs typeface="Segoe UI" panose="020B0502040204020203" pitchFamily="34" charset="0"/>
              </a:rPr>
              <a:t>management by vendor</a:t>
            </a:r>
          </a:p>
        </p:txBody>
      </p:sp>
      <p:sp>
        <p:nvSpPr>
          <p:cNvPr id="81" name="Left Brace 80"/>
          <p:cNvSpPr/>
          <p:nvPr/>
        </p:nvSpPr>
        <p:spPr>
          <a:xfrm>
            <a:off x="6365187" y="2294060"/>
            <a:ext cx="152317" cy="8472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82" name="TextBox 60"/>
          <p:cNvSpPr txBox="1"/>
          <p:nvPr/>
        </p:nvSpPr>
        <p:spPr>
          <a:xfrm>
            <a:off x="6022383" y="2321160"/>
            <a:ext cx="400110" cy="107042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manage</a:t>
            </a:r>
          </a:p>
        </p:txBody>
      </p:sp>
      <p:sp>
        <p:nvSpPr>
          <p:cNvPr id="83" name="Rectangle 82"/>
          <p:cNvSpPr/>
          <p:nvPr/>
        </p:nvSpPr>
        <p:spPr>
          <a:xfrm>
            <a:off x="6526927" y="549510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84" name="Rectangle 83"/>
          <p:cNvSpPr/>
          <p:nvPr/>
        </p:nvSpPr>
        <p:spPr>
          <a:xfrm>
            <a:off x="6526927" y="504053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85" name="Rectangle 84"/>
          <p:cNvSpPr/>
          <p:nvPr/>
        </p:nvSpPr>
        <p:spPr>
          <a:xfrm>
            <a:off x="6526927" y="5949674"/>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86" name="Rectangle 85"/>
          <p:cNvSpPr/>
          <p:nvPr/>
        </p:nvSpPr>
        <p:spPr>
          <a:xfrm>
            <a:off x="6526927" y="4131388"/>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87" name="Rectangle 86"/>
          <p:cNvSpPr/>
          <p:nvPr/>
        </p:nvSpPr>
        <p:spPr>
          <a:xfrm>
            <a:off x="6526927" y="3676815"/>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88" name="Rectangle 87"/>
          <p:cNvSpPr/>
          <p:nvPr/>
        </p:nvSpPr>
        <p:spPr>
          <a:xfrm>
            <a:off x="6526927" y="4585960"/>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89" name="Rectangle 88"/>
          <p:cNvSpPr/>
          <p:nvPr/>
        </p:nvSpPr>
        <p:spPr>
          <a:xfrm>
            <a:off x="6526927" y="2313103"/>
            <a:ext cx="1637349"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90" name="Rectangle 89"/>
          <p:cNvSpPr/>
          <p:nvPr/>
        </p:nvSpPr>
        <p:spPr>
          <a:xfrm>
            <a:off x="6526927" y="322224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91" name="Rectangle 90"/>
          <p:cNvSpPr/>
          <p:nvPr/>
        </p:nvSpPr>
        <p:spPr>
          <a:xfrm>
            <a:off x="6526927" y="2767674"/>
            <a:ext cx="1637349"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92" name="Rectangle 91"/>
          <p:cNvSpPr/>
          <p:nvPr/>
        </p:nvSpPr>
        <p:spPr>
          <a:xfrm>
            <a:off x="885940" y="1008823"/>
            <a:ext cx="7825917"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2599" b="1" dirty="0">
                <a:solidFill>
                  <a:srgbClr val="FFFFFF"/>
                </a:solidFill>
                <a:latin typeface="Segoe UI Light" panose="020B0502040204020203" pitchFamily="34" charset="0"/>
                <a:cs typeface="Segoe UI Light" panose="020B0502040204020203" pitchFamily="34" charset="0"/>
              </a:rPr>
              <a:t>Hosting models</a:t>
            </a:r>
          </a:p>
        </p:txBody>
      </p:sp>
      <p:sp>
        <p:nvSpPr>
          <p:cNvPr id="93" name="Rectangle 92"/>
          <p:cNvSpPr/>
          <p:nvPr/>
        </p:nvSpPr>
        <p:spPr bwMode="auto">
          <a:xfrm>
            <a:off x="9159794" y="914758"/>
            <a:ext cx="2657652" cy="5593715"/>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33" tIns="38067" rIns="76133" bIns="38067" numCol="1" rtlCol="0" anchor="ctr" anchorCtr="0" compatLnSpc="1">
            <a:prstTxWarp prst="textNoShape">
              <a:avLst/>
            </a:prstTxWarp>
          </a:bodyPr>
          <a:lstStyle/>
          <a:p>
            <a:pPr algn="ctr" defTabSz="761016">
              <a:defRPr/>
            </a:pPr>
            <a:endParaRPr lang="en-US" sz="1500" kern="0" dirty="0">
              <a:gradFill>
                <a:gsLst>
                  <a:gs pos="0">
                    <a:srgbClr val="FFFFFF"/>
                  </a:gs>
                  <a:gs pos="100000">
                    <a:srgbClr val="FFFFFF"/>
                  </a:gs>
                </a:gsLst>
                <a:lin ang="5400000" scaled="0"/>
              </a:gradFill>
              <a:latin typeface="Segoe UI"/>
            </a:endParaRPr>
          </a:p>
        </p:txBody>
      </p:sp>
      <p:sp>
        <p:nvSpPr>
          <p:cNvPr id="94" name="Rectangle 93"/>
          <p:cNvSpPr/>
          <p:nvPr/>
        </p:nvSpPr>
        <p:spPr>
          <a:xfrm>
            <a:off x="9284976" y="1685298"/>
            <a:ext cx="2429268" cy="639731"/>
          </a:xfrm>
          <a:prstGeom prst="rect">
            <a:avLst/>
          </a:prstGeom>
          <a:noFill/>
          <a:ln w="9525" cap="flat" cmpd="sng" algn="ctr">
            <a:noFill/>
            <a:prstDash val="solid"/>
          </a:ln>
          <a:effectLst/>
        </p:spPr>
        <p:txBody>
          <a:bodyPr lIns="76138" tIns="0" rIns="76138"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Software</a:t>
            </a:r>
            <a:r>
              <a:rPr lang="en-US" sz="1999" dirty="0">
                <a:solidFill>
                  <a:srgbClr val="FFFFFF"/>
                </a:solidFill>
                <a:latin typeface="Segoe UI Light" panose="020B0502040204020203" pitchFamily="34" charset="0"/>
                <a:cs typeface="Segoe UI Light" panose="020B0502040204020203" pitchFamily="34" charset="0"/>
              </a:rPr>
              <a:t> </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95" name="Rectangle 94"/>
          <p:cNvSpPr/>
          <p:nvPr/>
        </p:nvSpPr>
        <p:spPr>
          <a:xfrm>
            <a:off x="9301627" y="549510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96" name="Rectangle 95"/>
          <p:cNvSpPr/>
          <p:nvPr/>
        </p:nvSpPr>
        <p:spPr>
          <a:xfrm>
            <a:off x="9301627" y="5040528"/>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97" name="Rectangle 96"/>
          <p:cNvSpPr/>
          <p:nvPr/>
        </p:nvSpPr>
        <p:spPr>
          <a:xfrm>
            <a:off x="9301627" y="5949670"/>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98" name="Rectangle 97"/>
          <p:cNvSpPr/>
          <p:nvPr/>
        </p:nvSpPr>
        <p:spPr>
          <a:xfrm>
            <a:off x="9301627" y="413138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99" name="Rectangle 98"/>
          <p:cNvSpPr/>
          <p:nvPr/>
        </p:nvSpPr>
        <p:spPr>
          <a:xfrm>
            <a:off x="9301627" y="367681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100" name="Rectangle 99"/>
          <p:cNvSpPr/>
          <p:nvPr/>
        </p:nvSpPr>
        <p:spPr>
          <a:xfrm>
            <a:off x="9301627" y="458595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101" name="Rectangle 100"/>
          <p:cNvSpPr/>
          <p:nvPr/>
        </p:nvSpPr>
        <p:spPr>
          <a:xfrm>
            <a:off x="9301627" y="2313099"/>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102" name="Rectangle 101"/>
          <p:cNvSpPr/>
          <p:nvPr/>
        </p:nvSpPr>
        <p:spPr>
          <a:xfrm>
            <a:off x="9301627" y="322224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103" name="Rectangle 102"/>
          <p:cNvSpPr/>
          <p:nvPr/>
        </p:nvSpPr>
        <p:spPr>
          <a:xfrm>
            <a:off x="9301627" y="276767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104" name="Rectangle 103"/>
          <p:cNvSpPr/>
          <p:nvPr/>
        </p:nvSpPr>
        <p:spPr>
          <a:xfrm>
            <a:off x="8932749" y="1021153"/>
            <a:ext cx="2865635"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2599" b="1" dirty="0">
                <a:solidFill>
                  <a:srgbClr val="FFFFFF"/>
                </a:solidFill>
                <a:latin typeface="Segoe UI Light" panose="020B0502040204020203" pitchFamily="34" charset="0"/>
                <a:cs typeface="Segoe UI Light" panose="020B0502040204020203" pitchFamily="34" charset="0"/>
              </a:rPr>
              <a:t>Business model</a:t>
            </a:r>
          </a:p>
        </p:txBody>
      </p:sp>
      <p:sp>
        <p:nvSpPr>
          <p:cNvPr id="105" name="Rectangle 104"/>
          <p:cNvSpPr/>
          <p:nvPr/>
        </p:nvSpPr>
        <p:spPr>
          <a:xfrm>
            <a:off x="1428005" y="5487961"/>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106" name="Rectangle 105"/>
          <p:cNvSpPr/>
          <p:nvPr/>
        </p:nvSpPr>
        <p:spPr>
          <a:xfrm>
            <a:off x="1428005" y="5033389"/>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107" name="Rectangle 106"/>
          <p:cNvSpPr/>
          <p:nvPr/>
        </p:nvSpPr>
        <p:spPr>
          <a:xfrm>
            <a:off x="1428005" y="5942530"/>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108" name="Rectangle 107"/>
          <p:cNvSpPr/>
          <p:nvPr/>
        </p:nvSpPr>
        <p:spPr>
          <a:xfrm>
            <a:off x="1428005" y="4124247"/>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109" name="Rectangle 108"/>
          <p:cNvSpPr/>
          <p:nvPr/>
        </p:nvSpPr>
        <p:spPr>
          <a:xfrm>
            <a:off x="1428005" y="366967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110" name="Rectangle 109"/>
          <p:cNvSpPr/>
          <p:nvPr/>
        </p:nvSpPr>
        <p:spPr>
          <a:xfrm>
            <a:off x="1428005" y="4578817"/>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111" name="Rectangle 110"/>
          <p:cNvSpPr/>
          <p:nvPr/>
        </p:nvSpPr>
        <p:spPr>
          <a:xfrm>
            <a:off x="1428005" y="2760532"/>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112" name="Rectangle 111"/>
          <p:cNvSpPr/>
          <p:nvPr/>
        </p:nvSpPr>
        <p:spPr>
          <a:xfrm>
            <a:off x="1428005" y="2305959"/>
            <a:ext cx="1637350" cy="380793"/>
          </a:xfrm>
          <a:prstGeom prst="rect">
            <a:avLst/>
          </a:prstGeom>
          <a:solidFill>
            <a:srgbClr val="68217A"/>
          </a:solidFill>
          <a:ln w="9525" cap="flat" cmpd="sng" algn="ctr">
            <a:noFill/>
            <a:prstDash val="solid"/>
          </a:ln>
          <a:effectLst/>
        </p:spPr>
        <p:txBody>
          <a:bodyPr rtlCol="0" anchor="ctr" anchorCtr="0"/>
          <a:lstStyle/>
          <a:p>
            <a:pPr marL="0" lvl="1" algn="ctr" defTabSz="1217864" fontAlgn="base">
              <a:spcAft>
                <a:spcPct val="0"/>
              </a:spcAft>
              <a:defRPr/>
            </a:pPr>
            <a:r>
              <a:rPr lang="en-US" sz="1300" kern="0" dirty="0">
                <a:solidFill>
                  <a:srgbClr val="FFFFFF"/>
                </a:solidFill>
                <a:latin typeface="Segoe UI"/>
                <a:cs typeface="Segoe UI" panose="020B0502040204020203" pitchFamily="34" charset="0"/>
              </a:rPr>
              <a:t>Applications</a:t>
            </a:r>
          </a:p>
        </p:txBody>
      </p:sp>
      <p:sp>
        <p:nvSpPr>
          <p:cNvPr id="113" name="Rectangle 112"/>
          <p:cNvSpPr/>
          <p:nvPr/>
        </p:nvSpPr>
        <p:spPr>
          <a:xfrm>
            <a:off x="1428005" y="321510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114" name="Left Brace 113"/>
          <p:cNvSpPr/>
          <p:nvPr/>
        </p:nvSpPr>
        <p:spPr>
          <a:xfrm>
            <a:off x="1178908" y="2305958"/>
            <a:ext cx="243479" cy="40173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115" name="TextBox 54"/>
          <p:cNvSpPr txBox="1"/>
          <p:nvPr/>
        </p:nvSpPr>
        <p:spPr>
          <a:xfrm rot="10800000" flipH="1">
            <a:off x="11202016" y="3280193"/>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Scale, resilience and </a:t>
            </a:r>
            <a:br>
              <a:rPr lang="en-US" sz="1400" dirty="0">
                <a:solidFill>
                  <a:srgbClr val="FFFFFF"/>
                </a:solidFill>
                <a:latin typeface="Segoe UI"/>
                <a:cs typeface="Segoe UI" panose="020B0502040204020203" pitchFamily="34" charset="0"/>
              </a:rPr>
            </a:br>
            <a:r>
              <a:rPr lang="en-US" sz="1400" dirty="0">
                <a:solidFill>
                  <a:srgbClr val="FFFFFF"/>
                </a:solidFill>
                <a:latin typeface="Segoe UI"/>
                <a:cs typeface="Segoe UI" panose="020B0502040204020203" pitchFamily="34" charset="0"/>
              </a:rPr>
              <a:t>management by vendor</a:t>
            </a:r>
          </a:p>
        </p:txBody>
      </p:sp>
      <p:sp>
        <p:nvSpPr>
          <p:cNvPr id="116" name="Left Brace 115"/>
          <p:cNvSpPr/>
          <p:nvPr/>
        </p:nvSpPr>
        <p:spPr>
          <a:xfrm flipH="1">
            <a:off x="10968582" y="2306158"/>
            <a:ext cx="243479" cy="40173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2" name="Rectangle 1"/>
          <p:cNvSpPr/>
          <p:nvPr/>
        </p:nvSpPr>
        <p:spPr>
          <a:xfrm>
            <a:off x="539898" y="152866"/>
            <a:ext cx="7015074" cy="754315"/>
          </a:xfrm>
          <a:prstGeom prst="rect">
            <a:avLst/>
          </a:prstGeom>
        </p:spPr>
        <p:txBody>
          <a:bodyPr wrap="none">
            <a:spAutoFit/>
          </a:bodyPr>
          <a:lstStyle/>
          <a:p>
            <a:pPr defTabSz="914098">
              <a:spcBef>
                <a:spcPts val="1799"/>
              </a:spcBef>
              <a:defRPr/>
            </a:pPr>
            <a:r>
              <a:rPr lang="en-US" sz="4313" kern="0" dirty="0">
                <a:solidFill>
                  <a:srgbClr val="FFFFFF"/>
                </a:solidFill>
                <a:latin typeface="Segoe UI Light"/>
              </a:rPr>
              <a:t>On Prem - IaaS – PaaS - SaaS</a:t>
            </a:r>
          </a:p>
        </p:txBody>
      </p:sp>
    </p:spTree>
    <p:extLst>
      <p:ext uri="{BB962C8B-B14F-4D97-AF65-F5344CB8AC3E}">
        <p14:creationId xmlns:p14="http://schemas.microsoft.com/office/powerpoint/2010/main" val="24941002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521492" y="403206"/>
            <a:ext cx="11147432" cy="747791"/>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GB" sz="6598" dirty="0">
                <a:solidFill>
                  <a:srgbClr val="FFFFFF"/>
                </a:solidFill>
              </a:rPr>
              <a:t>Microsoft Azure</a:t>
            </a:r>
            <a:endParaRPr sz="6598" dirty="0">
              <a:solidFill>
                <a:srgbClr val="FFFFFF"/>
              </a:solidFill>
            </a:endParaRPr>
          </a:p>
        </p:txBody>
      </p:sp>
      <p:sp>
        <p:nvSpPr>
          <p:cNvPr id="6" name="Rectangle 5"/>
          <p:cNvSpPr/>
          <p:nvPr/>
        </p:nvSpPr>
        <p:spPr bwMode="auto">
          <a:xfrm>
            <a:off x="1195604" y="2174018"/>
            <a:ext cx="3252753" cy="3012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flexible</a:t>
            </a:r>
          </a:p>
        </p:txBody>
      </p:sp>
      <p:sp>
        <p:nvSpPr>
          <p:cNvPr id="7" name="Rectangle 6"/>
          <p:cNvSpPr/>
          <p:nvPr/>
        </p:nvSpPr>
        <p:spPr bwMode="auto">
          <a:xfrm>
            <a:off x="4661736" y="2174018"/>
            <a:ext cx="3252753" cy="301226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open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1685" y="2343791"/>
            <a:ext cx="1832264" cy="2146367"/>
          </a:xfrm>
          <a:prstGeom prst="rect">
            <a:avLst/>
          </a:prstGeom>
        </p:spPr>
      </p:pic>
      <p:sp>
        <p:nvSpPr>
          <p:cNvPr id="9" name="Rectangle 8"/>
          <p:cNvSpPr/>
          <p:nvPr/>
        </p:nvSpPr>
        <p:spPr bwMode="auto">
          <a:xfrm>
            <a:off x="8133826" y="2174018"/>
            <a:ext cx="3252753" cy="3012263"/>
          </a:xfrm>
          <a:prstGeom prst="rect">
            <a:avLst/>
          </a:prstGeom>
          <a:solidFill>
            <a:srgbClr val="9A00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solid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4887" y="2503305"/>
            <a:ext cx="1682990" cy="197150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8932" y="2637358"/>
            <a:ext cx="1581659" cy="1852800"/>
          </a:xfrm>
          <a:prstGeom prst="rect">
            <a:avLst/>
          </a:prstGeom>
        </p:spPr>
      </p:pic>
    </p:spTree>
    <p:extLst>
      <p:ext uri="{BB962C8B-B14F-4D97-AF65-F5344CB8AC3E}">
        <p14:creationId xmlns:p14="http://schemas.microsoft.com/office/powerpoint/2010/main" val="80105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2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75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7070677" y="1762125"/>
            <a:ext cx="3360523" cy="3333750"/>
            <a:chOff x="8986702" y="2645266"/>
            <a:chExt cx="3129098" cy="3104170"/>
          </a:xfrm>
        </p:grpSpPr>
        <p:grpSp>
          <p:nvGrpSpPr>
            <p:cNvPr id="35" name="Group 34"/>
            <p:cNvGrpSpPr/>
            <p:nvPr/>
          </p:nvGrpSpPr>
          <p:grpSpPr>
            <a:xfrm>
              <a:off x="8986702" y="2645266"/>
              <a:ext cx="3129098" cy="3104170"/>
              <a:chOff x="8869310" y="2684144"/>
              <a:chExt cx="3513190" cy="3485202"/>
            </a:xfrm>
          </p:grpSpPr>
          <p:sp>
            <p:nvSpPr>
              <p:cNvPr id="38" name="Freeform 37"/>
              <p:cNvSpPr>
                <a:spLocks noEditPoints="1"/>
              </p:cNvSpPr>
              <p:nvPr/>
            </p:nvSpPr>
            <p:spPr bwMode="auto">
              <a:xfrm>
                <a:off x="8869310" y="2684144"/>
                <a:ext cx="3513190" cy="3485202"/>
              </a:xfrm>
              <a:custGeom>
                <a:avLst/>
                <a:gdLst>
                  <a:gd name="T0" fmla="*/ 43 w 115"/>
                  <a:gd name="T1" fmla="*/ 61 h 114"/>
                  <a:gd name="T2" fmla="*/ 53 w 115"/>
                  <a:gd name="T3" fmla="*/ 72 h 114"/>
                  <a:gd name="T4" fmla="*/ 53 w 115"/>
                  <a:gd name="T5" fmla="*/ 104 h 114"/>
                  <a:gd name="T6" fmla="*/ 43 w 115"/>
                  <a:gd name="T7" fmla="*/ 114 h 114"/>
                  <a:gd name="T8" fmla="*/ 11 w 115"/>
                  <a:gd name="T9" fmla="*/ 114 h 114"/>
                  <a:gd name="T10" fmla="*/ 0 w 115"/>
                  <a:gd name="T11" fmla="*/ 104 h 114"/>
                  <a:gd name="T12" fmla="*/ 0 w 115"/>
                  <a:gd name="T13" fmla="*/ 72 h 114"/>
                  <a:gd name="T14" fmla="*/ 11 w 115"/>
                  <a:gd name="T15" fmla="*/ 61 h 114"/>
                  <a:gd name="T16" fmla="*/ 43 w 115"/>
                  <a:gd name="T17" fmla="*/ 61 h 114"/>
                  <a:gd name="T18" fmla="*/ 43 w 115"/>
                  <a:gd name="T19" fmla="*/ 61 h 114"/>
                  <a:gd name="T20" fmla="*/ 43 w 115"/>
                  <a:gd name="T21" fmla="*/ 0 h 114"/>
                  <a:gd name="T22" fmla="*/ 43 w 115"/>
                  <a:gd name="T23" fmla="*/ 0 h 114"/>
                  <a:gd name="T24" fmla="*/ 11 w 115"/>
                  <a:gd name="T25" fmla="*/ 0 h 114"/>
                  <a:gd name="T26" fmla="*/ 0 w 115"/>
                  <a:gd name="T27" fmla="*/ 10 h 114"/>
                  <a:gd name="T28" fmla="*/ 0 w 115"/>
                  <a:gd name="T29" fmla="*/ 42 h 114"/>
                  <a:gd name="T30" fmla="*/ 11 w 115"/>
                  <a:gd name="T31" fmla="*/ 53 h 114"/>
                  <a:gd name="T32" fmla="*/ 43 w 115"/>
                  <a:gd name="T33" fmla="*/ 53 h 114"/>
                  <a:gd name="T34" fmla="*/ 53 w 115"/>
                  <a:gd name="T35" fmla="*/ 42 h 114"/>
                  <a:gd name="T36" fmla="*/ 53 w 115"/>
                  <a:gd name="T37" fmla="*/ 10 h 114"/>
                  <a:gd name="T38" fmla="*/ 43 w 115"/>
                  <a:gd name="T39" fmla="*/ 0 h 114"/>
                  <a:gd name="T40" fmla="*/ 102 w 115"/>
                  <a:gd name="T41" fmla="*/ 0 h 114"/>
                  <a:gd name="T42" fmla="*/ 115 w 115"/>
                  <a:gd name="T43" fmla="*/ 12 h 114"/>
                  <a:gd name="T44" fmla="*/ 115 w 115"/>
                  <a:gd name="T45" fmla="*/ 40 h 114"/>
                  <a:gd name="T46" fmla="*/ 102 w 115"/>
                  <a:gd name="T47" fmla="*/ 53 h 114"/>
                  <a:gd name="T48" fmla="*/ 75 w 115"/>
                  <a:gd name="T49" fmla="*/ 53 h 114"/>
                  <a:gd name="T50" fmla="*/ 62 w 115"/>
                  <a:gd name="T51" fmla="*/ 40 h 114"/>
                  <a:gd name="T52" fmla="*/ 62 w 115"/>
                  <a:gd name="T53" fmla="*/ 12 h 114"/>
                  <a:gd name="T54" fmla="*/ 75 w 115"/>
                  <a:gd name="T55" fmla="*/ 0 h 114"/>
                  <a:gd name="T56" fmla="*/ 102 w 115"/>
                  <a:gd name="T57" fmla="*/ 0 h 114"/>
                  <a:gd name="T58" fmla="*/ 108 w 115"/>
                  <a:gd name="T59" fmla="*/ 40 h 114"/>
                  <a:gd name="T60" fmla="*/ 108 w 115"/>
                  <a:gd name="T61" fmla="*/ 40 h 114"/>
                  <a:gd name="T62" fmla="*/ 108 w 115"/>
                  <a:gd name="T63" fmla="*/ 12 h 114"/>
                  <a:gd name="T64" fmla="*/ 102 w 115"/>
                  <a:gd name="T65" fmla="*/ 7 h 114"/>
                  <a:gd name="T66" fmla="*/ 75 w 115"/>
                  <a:gd name="T67" fmla="*/ 7 h 114"/>
                  <a:gd name="T68" fmla="*/ 69 w 115"/>
                  <a:gd name="T69" fmla="*/ 12 h 114"/>
                  <a:gd name="T70" fmla="*/ 69 w 115"/>
                  <a:gd name="T71" fmla="*/ 40 h 114"/>
                  <a:gd name="T72" fmla="*/ 75 w 115"/>
                  <a:gd name="T73" fmla="*/ 45 h 114"/>
                  <a:gd name="T74" fmla="*/ 102 w 115"/>
                  <a:gd name="T75" fmla="*/ 45 h 114"/>
                  <a:gd name="T76" fmla="*/ 108 w 115"/>
                  <a:gd name="T77" fmla="*/ 40 h 114"/>
                  <a:gd name="T78" fmla="*/ 62 w 115"/>
                  <a:gd name="T79" fmla="*/ 72 h 114"/>
                  <a:gd name="T80" fmla="*/ 62 w 115"/>
                  <a:gd name="T81" fmla="*/ 72 h 114"/>
                  <a:gd name="T82" fmla="*/ 62 w 115"/>
                  <a:gd name="T83" fmla="*/ 104 h 114"/>
                  <a:gd name="T84" fmla="*/ 73 w 115"/>
                  <a:gd name="T85" fmla="*/ 114 h 114"/>
                  <a:gd name="T86" fmla="*/ 105 w 115"/>
                  <a:gd name="T87" fmla="*/ 114 h 114"/>
                  <a:gd name="T88" fmla="*/ 115 w 115"/>
                  <a:gd name="T89" fmla="*/ 104 h 114"/>
                  <a:gd name="T90" fmla="*/ 115 w 115"/>
                  <a:gd name="T91" fmla="*/ 72 h 114"/>
                  <a:gd name="T92" fmla="*/ 105 w 115"/>
                  <a:gd name="T93" fmla="*/ 61 h 114"/>
                  <a:gd name="T94" fmla="*/ 73 w 115"/>
                  <a:gd name="T95" fmla="*/ 61 h 114"/>
                  <a:gd name="T96" fmla="*/ 62 w 115"/>
                  <a:gd name="T97"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14">
                    <a:moveTo>
                      <a:pt x="43" y="61"/>
                    </a:moveTo>
                    <a:cubicBezTo>
                      <a:pt x="50" y="61"/>
                      <a:pt x="53" y="65"/>
                      <a:pt x="53" y="72"/>
                    </a:cubicBezTo>
                    <a:cubicBezTo>
                      <a:pt x="53" y="104"/>
                      <a:pt x="53" y="104"/>
                      <a:pt x="53" y="104"/>
                    </a:cubicBezTo>
                    <a:cubicBezTo>
                      <a:pt x="53" y="111"/>
                      <a:pt x="50" y="114"/>
                      <a:pt x="43" y="114"/>
                    </a:cubicBezTo>
                    <a:cubicBezTo>
                      <a:pt x="11" y="114"/>
                      <a:pt x="11" y="114"/>
                      <a:pt x="11" y="114"/>
                    </a:cubicBezTo>
                    <a:cubicBezTo>
                      <a:pt x="4" y="114"/>
                      <a:pt x="0" y="111"/>
                      <a:pt x="0" y="104"/>
                    </a:cubicBezTo>
                    <a:cubicBezTo>
                      <a:pt x="0" y="72"/>
                      <a:pt x="0" y="72"/>
                      <a:pt x="0" y="72"/>
                    </a:cubicBezTo>
                    <a:cubicBezTo>
                      <a:pt x="0" y="65"/>
                      <a:pt x="4" y="61"/>
                      <a:pt x="11" y="61"/>
                    </a:cubicBezTo>
                    <a:cubicBezTo>
                      <a:pt x="43" y="61"/>
                      <a:pt x="43" y="61"/>
                      <a:pt x="43" y="61"/>
                    </a:cubicBezTo>
                    <a:cubicBezTo>
                      <a:pt x="43" y="61"/>
                      <a:pt x="43" y="61"/>
                      <a:pt x="43" y="61"/>
                    </a:cubicBezTo>
                    <a:close/>
                    <a:moveTo>
                      <a:pt x="43" y="0"/>
                    </a:moveTo>
                    <a:cubicBezTo>
                      <a:pt x="43" y="0"/>
                      <a:pt x="43" y="0"/>
                      <a:pt x="43" y="0"/>
                    </a:cubicBezTo>
                    <a:cubicBezTo>
                      <a:pt x="11" y="0"/>
                      <a:pt x="11" y="0"/>
                      <a:pt x="11" y="0"/>
                    </a:cubicBezTo>
                    <a:cubicBezTo>
                      <a:pt x="4" y="0"/>
                      <a:pt x="0" y="3"/>
                      <a:pt x="0" y="10"/>
                    </a:cubicBezTo>
                    <a:cubicBezTo>
                      <a:pt x="0" y="10"/>
                      <a:pt x="0" y="10"/>
                      <a:pt x="0" y="42"/>
                    </a:cubicBezTo>
                    <a:cubicBezTo>
                      <a:pt x="0" y="49"/>
                      <a:pt x="4" y="53"/>
                      <a:pt x="11" y="53"/>
                    </a:cubicBezTo>
                    <a:cubicBezTo>
                      <a:pt x="11" y="53"/>
                      <a:pt x="11" y="53"/>
                      <a:pt x="43" y="53"/>
                    </a:cubicBezTo>
                    <a:cubicBezTo>
                      <a:pt x="50" y="53"/>
                      <a:pt x="53" y="49"/>
                      <a:pt x="53" y="42"/>
                    </a:cubicBezTo>
                    <a:cubicBezTo>
                      <a:pt x="53" y="42"/>
                      <a:pt x="53" y="42"/>
                      <a:pt x="53" y="10"/>
                    </a:cubicBezTo>
                    <a:cubicBezTo>
                      <a:pt x="53" y="3"/>
                      <a:pt x="50" y="0"/>
                      <a:pt x="43" y="0"/>
                    </a:cubicBezTo>
                    <a:close/>
                    <a:moveTo>
                      <a:pt x="102" y="0"/>
                    </a:moveTo>
                    <a:cubicBezTo>
                      <a:pt x="111" y="0"/>
                      <a:pt x="115" y="4"/>
                      <a:pt x="115" y="12"/>
                    </a:cubicBezTo>
                    <a:cubicBezTo>
                      <a:pt x="115" y="12"/>
                      <a:pt x="115" y="12"/>
                      <a:pt x="115" y="40"/>
                    </a:cubicBezTo>
                    <a:cubicBezTo>
                      <a:pt x="115" y="48"/>
                      <a:pt x="111" y="53"/>
                      <a:pt x="102" y="53"/>
                    </a:cubicBezTo>
                    <a:cubicBezTo>
                      <a:pt x="102" y="53"/>
                      <a:pt x="102" y="53"/>
                      <a:pt x="75" y="53"/>
                    </a:cubicBezTo>
                    <a:cubicBezTo>
                      <a:pt x="66" y="53"/>
                      <a:pt x="62" y="48"/>
                      <a:pt x="62" y="40"/>
                    </a:cubicBezTo>
                    <a:cubicBezTo>
                      <a:pt x="62" y="40"/>
                      <a:pt x="62" y="40"/>
                      <a:pt x="62" y="12"/>
                    </a:cubicBezTo>
                    <a:cubicBezTo>
                      <a:pt x="62" y="4"/>
                      <a:pt x="66" y="0"/>
                      <a:pt x="75" y="0"/>
                    </a:cubicBezTo>
                    <a:cubicBezTo>
                      <a:pt x="75" y="0"/>
                      <a:pt x="75" y="0"/>
                      <a:pt x="102" y="0"/>
                    </a:cubicBezTo>
                    <a:close/>
                    <a:moveTo>
                      <a:pt x="108" y="40"/>
                    </a:moveTo>
                    <a:cubicBezTo>
                      <a:pt x="108" y="40"/>
                      <a:pt x="108" y="40"/>
                      <a:pt x="108" y="40"/>
                    </a:cubicBezTo>
                    <a:cubicBezTo>
                      <a:pt x="108" y="12"/>
                      <a:pt x="108" y="12"/>
                      <a:pt x="108" y="12"/>
                    </a:cubicBezTo>
                    <a:cubicBezTo>
                      <a:pt x="108" y="8"/>
                      <a:pt x="106" y="7"/>
                      <a:pt x="102" y="7"/>
                    </a:cubicBezTo>
                    <a:cubicBezTo>
                      <a:pt x="102" y="7"/>
                      <a:pt x="102" y="7"/>
                      <a:pt x="75" y="7"/>
                    </a:cubicBezTo>
                    <a:cubicBezTo>
                      <a:pt x="71" y="7"/>
                      <a:pt x="69" y="8"/>
                      <a:pt x="69" y="12"/>
                    </a:cubicBezTo>
                    <a:cubicBezTo>
                      <a:pt x="69" y="12"/>
                      <a:pt x="69" y="12"/>
                      <a:pt x="69" y="40"/>
                    </a:cubicBezTo>
                    <a:cubicBezTo>
                      <a:pt x="69" y="44"/>
                      <a:pt x="71" y="45"/>
                      <a:pt x="75" y="45"/>
                    </a:cubicBezTo>
                    <a:cubicBezTo>
                      <a:pt x="75" y="45"/>
                      <a:pt x="75" y="45"/>
                      <a:pt x="102" y="45"/>
                    </a:cubicBezTo>
                    <a:cubicBezTo>
                      <a:pt x="106" y="45"/>
                      <a:pt x="108" y="44"/>
                      <a:pt x="108" y="40"/>
                    </a:cubicBezTo>
                    <a:close/>
                    <a:moveTo>
                      <a:pt x="62" y="72"/>
                    </a:moveTo>
                    <a:cubicBezTo>
                      <a:pt x="62" y="72"/>
                      <a:pt x="62" y="72"/>
                      <a:pt x="62" y="72"/>
                    </a:cubicBezTo>
                    <a:cubicBezTo>
                      <a:pt x="62" y="104"/>
                      <a:pt x="62" y="104"/>
                      <a:pt x="62" y="104"/>
                    </a:cubicBezTo>
                    <a:cubicBezTo>
                      <a:pt x="62" y="111"/>
                      <a:pt x="66" y="114"/>
                      <a:pt x="73" y="114"/>
                    </a:cubicBezTo>
                    <a:cubicBezTo>
                      <a:pt x="73" y="114"/>
                      <a:pt x="73" y="114"/>
                      <a:pt x="105" y="114"/>
                    </a:cubicBezTo>
                    <a:cubicBezTo>
                      <a:pt x="112" y="114"/>
                      <a:pt x="115" y="111"/>
                      <a:pt x="115" y="104"/>
                    </a:cubicBezTo>
                    <a:cubicBezTo>
                      <a:pt x="115" y="104"/>
                      <a:pt x="115" y="104"/>
                      <a:pt x="115" y="72"/>
                    </a:cubicBezTo>
                    <a:cubicBezTo>
                      <a:pt x="115" y="65"/>
                      <a:pt x="112" y="61"/>
                      <a:pt x="105" y="61"/>
                    </a:cubicBezTo>
                    <a:cubicBezTo>
                      <a:pt x="105" y="61"/>
                      <a:pt x="105" y="61"/>
                      <a:pt x="73" y="61"/>
                    </a:cubicBezTo>
                    <a:cubicBezTo>
                      <a:pt x="66" y="61"/>
                      <a:pt x="62" y="65"/>
                      <a:pt x="62" y="72"/>
                    </a:cubicBezTo>
                    <a:close/>
                  </a:path>
                </a:pathLst>
              </a:custGeom>
              <a:solidFill>
                <a:schemeClr val="accent4"/>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9" name="Freeform 38"/>
              <p:cNvSpPr>
                <a:spLocks/>
              </p:cNvSpPr>
              <p:nvPr/>
            </p:nvSpPr>
            <p:spPr bwMode="auto">
              <a:xfrm>
                <a:off x="10976424" y="2897388"/>
                <a:ext cx="1191499" cy="1162178"/>
              </a:xfrm>
              <a:custGeom>
                <a:avLst/>
                <a:gdLst>
                  <a:gd name="T0" fmla="*/ 39 w 39"/>
                  <a:gd name="T1" fmla="*/ 33 h 38"/>
                  <a:gd name="T2" fmla="*/ 39 w 39"/>
                  <a:gd name="T3" fmla="*/ 33 h 38"/>
                  <a:gd name="T4" fmla="*/ 39 w 39"/>
                  <a:gd name="T5" fmla="*/ 5 h 38"/>
                  <a:gd name="T6" fmla="*/ 33 w 39"/>
                  <a:gd name="T7" fmla="*/ 0 h 38"/>
                  <a:gd name="T8" fmla="*/ 6 w 39"/>
                  <a:gd name="T9" fmla="*/ 0 h 38"/>
                  <a:gd name="T10" fmla="*/ 0 w 39"/>
                  <a:gd name="T11" fmla="*/ 5 h 38"/>
                  <a:gd name="T12" fmla="*/ 0 w 39"/>
                  <a:gd name="T13" fmla="*/ 33 h 38"/>
                  <a:gd name="T14" fmla="*/ 6 w 39"/>
                  <a:gd name="T15" fmla="*/ 38 h 38"/>
                  <a:gd name="T16" fmla="*/ 33 w 39"/>
                  <a:gd name="T17" fmla="*/ 38 h 38"/>
                  <a:gd name="T18" fmla="*/ 39 w 39"/>
                  <a:gd name="T19"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8">
                    <a:moveTo>
                      <a:pt x="39" y="33"/>
                    </a:moveTo>
                    <a:cubicBezTo>
                      <a:pt x="39" y="33"/>
                      <a:pt x="39" y="33"/>
                      <a:pt x="39" y="33"/>
                    </a:cubicBezTo>
                    <a:cubicBezTo>
                      <a:pt x="39" y="5"/>
                      <a:pt x="39" y="5"/>
                      <a:pt x="39" y="5"/>
                    </a:cubicBezTo>
                    <a:cubicBezTo>
                      <a:pt x="39" y="1"/>
                      <a:pt x="37" y="0"/>
                      <a:pt x="33" y="0"/>
                    </a:cubicBezTo>
                    <a:cubicBezTo>
                      <a:pt x="33" y="0"/>
                      <a:pt x="33" y="0"/>
                      <a:pt x="6" y="0"/>
                    </a:cubicBezTo>
                    <a:cubicBezTo>
                      <a:pt x="2" y="0"/>
                      <a:pt x="0" y="1"/>
                      <a:pt x="0" y="5"/>
                    </a:cubicBezTo>
                    <a:cubicBezTo>
                      <a:pt x="0" y="5"/>
                      <a:pt x="0" y="5"/>
                      <a:pt x="0" y="33"/>
                    </a:cubicBezTo>
                    <a:cubicBezTo>
                      <a:pt x="0" y="37"/>
                      <a:pt x="2" y="38"/>
                      <a:pt x="6" y="38"/>
                    </a:cubicBezTo>
                    <a:cubicBezTo>
                      <a:pt x="6" y="38"/>
                      <a:pt x="6" y="38"/>
                      <a:pt x="33" y="38"/>
                    </a:cubicBezTo>
                    <a:cubicBezTo>
                      <a:pt x="37" y="38"/>
                      <a:pt x="39" y="37"/>
                      <a:pt x="39" y="33"/>
                    </a:cubicBezTo>
                    <a:close/>
                  </a:path>
                </a:pathLst>
              </a:custGeom>
              <a:solidFill>
                <a:schemeClr val="accent2"/>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pic>
          <p:nvPicPr>
            <p:cNvPr id="36" name="Picture 35"/>
            <p:cNvPicPr>
              <a:picLocks noChangeAspect="1"/>
            </p:cNvPicPr>
            <p:nvPr/>
          </p:nvPicPr>
          <p:blipFill rotWithShape="1">
            <a:blip r:embed="rId2"/>
            <a:srcRect l="38387"/>
            <a:stretch/>
          </p:blipFill>
          <p:spPr>
            <a:xfrm>
              <a:off x="10863448" y="2958976"/>
              <a:ext cx="447675" cy="416579"/>
            </a:xfrm>
            <a:prstGeom prst="rect">
              <a:avLst/>
            </a:prstGeom>
          </p:spPr>
        </p:pic>
        <p:pic>
          <p:nvPicPr>
            <p:cNvPr id="37" name="Picture 36"/>
            <p:cNvPicPr>
              <a:picLocks noChangeAspect="1"/>
            </p:cNvPicPr>
            <p:nvPr/>
          </p:nvPicPr>
          <p:blipFill rotWithShape="1">
            <a:blip r:embed="rId3"/>
            <a:srcRect r="43959"/>
            <a:stretch/>
          </p:blipFill>
          <p:spPr>
            <a:xfrm>
              <a:off x="11138869" y="3182063"/>
              <a:ext cx="785813" cy="566977"/>
            </a:xfrm>
            <a:prstGeom prst="rect">
              <a:avLst/>
            </a:prstGeom>
          </p:spPr>
        </p:pic>
      </p:grpSp>
      <p:sp>
        <p:nvSpPr>
          <p:cNvPr id="11" name="Title 3"/>
          <p:cNvSpPr txBox="1">
            <a:spLocks/>
          </p:cNvSpPr>
          <p:nvPr/>
        </p:nvSpPr>
        <p:spPr>
          <a:xfrm>
            <a:off x="791463" y="2286000"/>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defTabSz="1088473">
              <a:spcBef>
                <a:spcPts val="417"/>
              </a:spcBef>
            </a:pPr>
            <a:r>
              <a:rPr lang="en-US" spc="-75" dirty="0">
                <a:solidFill>
                  <a:srgbClr val="FFFFFF"/>
                </a:solidFill>
              </a:rPr>
              <a:t>Microsoft Azure</a:t>
            </a:r>
            <a:br>
              <a:rPr lang="en-US" spc="-75" dirty="0">
                <a:solidFill>
                  <a:srgbClr val="FFFFFF"/>
                </a:solidFill>
              </a:rPr>
            </a:br>
            <a:r>
              <a:rPr lang="en-US" spc="-75" dirty="0">
                <a:solidFill>
                  <a:srgbClr val="FFFFFF"/>
                </a:solidFill>
              </a:rPr>
              <a:t>Web Apps</a:t>
            </a:r>
          </a:p>
        </p:txBody>
      </p:sp>
    </p:spTree>
    <p:extLst>
      <p:ext uri="{BB962C8B-B14F-4D97-AF65-F5344CB8AC3E}">
        <p14:creationId xmlns:p14="http://schemas.microsoft.com/office/powerpoint/2010/main" val="3498602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marR="0" lvl="0" indent="0" defTabSz="878526"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rPr>
              <a:t>Full capability set available including:</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.NET, Node.js, Java, PHP, and Python</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err="1">
                <a:ln>
                  <a:noFill/>
                </a:ln>
                <a:solidFill>
                  <a:srgbClr val="FFFFFF"/>
                </a:solidFill>
                <a:effectLst/>
                <a:uLnTx/>
                <a:uFillTx/>
                <a:latin typeface="Segoe UI Light"/>
              </a:rPr>
              <a:t>WebJobs</a:t>
            </a:r>
            <a:r>
              <a:rPr kumimoji="0" lang="en-US" sz="2353" b="0" i="0" u="none" strike="noStrike" kern="0" cap="none" spc="0" normalizeH="0" baseline="0" noProof="0" dirty="0">
                <a:ln>
                  <a:noFill/>
                </a:ln>
                <a:solidFill>
                  <a:srgbClr val="FFFFFF"/>
                </a:solidFill>
                <a:effectLst/>
                <a:uLnTx/>
                <a:uFillTx/>
                <a:latin typeface="Segoe UI Light"/>
              </a:rPr>
              <a:t> for long running tasks</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Integrated VS publish, remote debug…</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CI with GitHub, </a:t>
            </a:r>
            <a:r>
              <a:rPr kumimoji="0" lang="en-US" sz="2353" b="0" i="0" u="none" strike="noStrike" kern="0" cap="none" spc="0" normalizeH="0" baseline="0" noProof="0" dirty="0" err="1">
                <a:ln>
                  <a:noFill/>
                </a:ln>
                <a:solidFill>
                  <a:srgbClr val="FFFFFF"/>
                </a:solidFill>
                <a:effectLst/>
                <a:uLnTx/>
                <a:uFillTx/>
                <a:latin typeface="Segoe UI Light"/>
              </a:rPr>
              <a:t>BitBucket</a:t>
            </a:r>
            <a:r>
              <a:rPr kumimoji="0" lang="en-US" sz="2353" b="0" i="0" u="none" strike="noStrike" kern="0" cap="none" spc="0" normalizeH="0" baseline="0" noProof="0" dirty="0">
                <a:ln>
                  <a:noFill/>
                </a:ln>
                <a:solidFill>
                  <a:srgbClr val="FFFFFF"/>
                </a:solidFill>
                <a:effectLst/>
                <a:uLnTx/>
                <a:uFillTx/>
                <a:latin typeface="Segoe UI Light"/>
              </a:rPr>
              <a:t>, VSO </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Auto-load balance, </a:t>
            </a:r>
            <a:r>
              <a:rPr kumimoji="0" lang="en-US" sz="2353" b="0" i="0" u="none" strike="noStrike" kern="0" cap="none" spc="0" normalizeH="0" baseline="0" noProof="0" dirty="0" err="1">
                <a:ln>
                  <a:noFill/>
                </a:ln>
                <a:solidFill>
                  <a:srgbClr val="FFFFFF"/>
                </a:solidFill>
                <a:effectLst/>
                <a:uLnTx/>
                <a:uFillTx/>
                <a:latin typeface="Segoe UI Light"/>
              </a:rPr>
              <a:t>Autoscale</a:t>
            </a:r>
            <a:r>
              <a:rPr kumimoji="0" lang="en-US" sz="2353" b="0" i="0" u="none" strike="noStrike" kern="0" cap="none" spc="0" normalizeH="0" baseline="0" noProof="0" dirty="0">
                <a:ln>
                  <a:noFill/>
                </a:ln>
                <a:solidFill>
                  <a:srgbClr val="FFFFFF"/>
                </a:solidFill>
                <a:effectLst/>
                <a:uLnTx/>
                <a:uFillTx/>
                <a:latin typeface="Segoe UI Light"/>
              </a:rPr>
              <a:t>, Geo DR</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Virtual networking and hybrid connections</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marL="0" marR="0" lvl="0" indent="0" algn="ctr" defTabSz="878526" eaLnBrk="1" fontAlgn="auto" latinLnBrk="0" hangingPunct="1">
              <a:lnSpc>
                <a:spcPct val="1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a:rPr>
              <a:t>Web apps run as-is</a:t>
            </a:r>
          </a:p>
          <a:p>
            <a:pPr marL="0" marR="0" lvl="0" indent="0" algn="ctr" defTabSz="878526" eaLnBrk="1" fontAlgn="auto" latinLnBrk="0" hangingPunct="1">
              <a:lnSpc>
                <a:spcPct val="1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a:rPr>
              <a:t>no changes required</a:t>
            </a:r>
          </a:p>
        </p:txBody>
      </p:sp>
    </p:spTree>
    <p:extLst>
      <p:ext uri="{BB962C8B-B14F-4D97-AF65-F5344CB8AC3E}">
        <p14:creationId xmlns:p14="http://schemas.microsoft.com/office/powerpoint/2010/main" val="14277412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a:t>
            </a:r>
          </a:p>
        </p:txBody>
      </p:sp>
    </p:spTree>
    <p:extLst>
      <p:ext uri="{BB962C8B-B14F-4D97-AF65-F5344CB8AC3E}">
        <p14:creationId xmlns:p14="http://schemas.microsoft.com/office/powerpoint/2010/main" val="831635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p:txBody>
          <a:bodyPr/>
          <a:lstStyle/>
          <a:p>
            <a:r>
              <a:rPr lang="en-US" dirty="0"/>
              <a:t>Data services</a:t>
            </a:r>
          </a:p>
        </p:txBody>
      </p:sp>
      <p:grpSp>
        <p:nvGrpSpPr>
          <p:cNvPr id="86" name="Group 85"/>
          <p:cNvGrpSpPr/>
          <p:nvPr/>
        </p:nvGrpSpPr>
        <p:grpSpPr>
          <a:xfrm>
            <a:off x="2401789" y="1195908"/>
            <a:ext cx="5884153" cy="5370580"/>
            <a:chOff x="2449949" y="1219392"/>
            <a:chExt cx="6002143" cy="5478271"/>
          </a:xfrm>
        </p:grpSpPr>
        <p:sp>
          <p:nvSpPr>
            <p:cNvPr id="6" name="Rectangle 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3" name="Group 2"/>
            <p:cNvGrpSpPr/>
            <p:nvPr/>
          </p:nvGrpSpPr>
          <p:grpSpPr>
            <a:xfrm>
              <a:off x="3241741" y="1970953"/>
              <a:ext cx="4522851" cy="3975149"/>
              <a:chOff x="7427844" y="1808114"/>
              <a:chExt cx="3532982" cy="3105150"/>
            </a:xfrm>
          </p:grpSpPr>
          <p:sp>
            <p:nvSpPr>
              <p:cNvPr id="39" name="Freeform 38"/>
              <p:cNvSpPr>
                <a:spLocks/>
              </p:cNvSpPr>
              <p:nvPr/>
            </p:nvSpPr>
            <p:spPr bwMode="auto">
              <a:xfrm>
                <a:off x="9197907"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0"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1"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2"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3"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3" name="Oval 17"/>
              <p:cNvSpPr>
                <a:spLocks noChangeArrowheads="1"/>
              </p:cNvSpPr>
              <p:nvPr/>
            </p:nvSpPr>
            <p:spPr bwMode="auto">
              <a:xfrm>
                <a:off x="8195863" y="4231543"/>
                <a:ext cx="871634"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4"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5"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6"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7"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8"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23" name="Group 22"/>
          <p:cNvGrpSpPr/>
          <p:nvPr/>
        </p:nvGrpSpPr>
        <p:grpSpPr>
          <a:xfrm>
            <a:off x="269239" y="1195907"/>
            <a:ext cx="2071427" cy="845655"/>
            <a:chOff x="274637" y="1219391"/>
            <a:chExt cx="2112963" cy="862612"/>
          </a:xfrm>
        </p:grpSpPr>
        <p:sp>
          <p:nvSpPr>
            <p:cNvPr id="4" name="Rectangle 3"/>
            <p:cNvSpPr/>
            <p:nvPr/>
          </p:nvSpPr>
          <p:spPr bwMode="auto">
            <a:xfrm>
              <a:off x="274637" y="1219391"/>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SQL </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Database</a:t>
              </a:r>
            </a:p>
          </p:txBody>
        </p:sp>
        <p:pic>
          <p:nvPicPr>
            <p:cNvPr id="65" name="Picture 64"/>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85079" y="1394106"/>
              <a:ext cx="473533" cy="473533"/>
            </a:xfrm>
            <a:prstGeom prst="rect">
              <a:avLst/>
            </a:prstGeom>
          </p:spPr>
        </p:pic>
      </p:grpSp>
      <p:grpSp>
        <p:nvGrpSpPr>
          <p:cNvPr id="24" name="Group 23"/>
          <p:cNvGrpSpPr/>
          <p:nvPr/>
        </p:nvGrpSpPr>
        <p:grpSpPr>
          <a:xfrm>
            <a:off x="269239" y="2100892"/>
            <a:ext cx="2071427" cy="845655"/>
            <a:chOff x="274637" y="2142523"/>
            <a:chExt cx="2112963" cy="862612"/>
          </a:xfrm>
        </p:grpSpPr>
        <p:sp>
          <p:nvSpPr>
            <p:cNvPr id="66" name="Rectangle 65"/>
            <p:cNvSpPr/>
            <p:nvPr/>
          </p:nvSpPr>
          <p:spPr bwMode="auto">
            <a:xfrm>
              <a:off x="274637" y="2142523"/>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DocumentDB</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63" name="Picture 62"/>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90016" y="2330106"/>
              <a:ext cx="463659" cy="463657"/>
            </a:xfrm>
            <a:prstGeom prst="rect">
              <a:avLst/>
            </a:prstGeom>
          </p:spPr>
        </p:pic>
      </p:grpSp>
      <p:grpSp>
        <p:nvGrpSpPr>
          <p:cNvPr id="85" name="Group 84"/>
          <p:cNvGrpSpPr/>
          <p:nvPr/>
        </p:nvGrpSpPr>
        <p:grpSpPr>
          <a:xfrm>
            <a:off x="269239" y="5720832"/>
            <a:ext cx="2071427" cy="845655"/>
            <a:chOff x="274637" y="5835050"/>
            <a:chExt cx="2112963" cy="862612"/>
          </a:xfrm>
        </p:grpSpPr>
        <p:sp>
          <p:nvSpPr>
            <p:cNvPr id="70" name="Rectangle 69"/>
            <p:cNvSpPr/>
            <p:nvPr/>
          </p:nvSpPr>
          <p:spPr bwMode="auto">
            <a:xfrm>
              <a:off x="274637" y="583505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Redis</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Cache</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61" name="Picture 60"/>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91083" y="6055421"/>
              <a:ext cx="461524" cy="461524"/>
            </a:xfrm>
            <a:prstGeom prst="rect">
              <a:avLst/>
            </a:prstGeom>
          </p:spPr>
        </p:pic>
      </p:grpSp>
      <p:grpSp>
        <p:nvGrpSpPr>
          <p:cNvPr id="84" name="Group 83"/>
          <p:cNvGrpSpPr/>
          <p:nvPr/>
        </p:nvGrpSpPr>
        <p:grpSpPr>
          <a:xfrm>
            <a:off x="269239" y="4815849"/>
            <a:ext cx="2071427" cy="845655"/>
            <a:chOff x="274637" y="4911920"/>
            <a:chExt cx="2112963" cy="862612"/>
          </a:xfrm>
        </p:grpSpPr>
        <p:sp>
          <p:nvSpPr>
            <p:cNvPr id="69" name="Rectangle 68"/>
            <p:cNvSpPr/>
            <p:nvPr/>
          </p:nvSpPr>
          <p:spPr bwMode="auto">
            <a:xfrm>
              <a:off x="274637" y="491192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Search</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59" name="Picture 58"/>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87325" y="5120601"/>
              <a:ext cx="469041" cy="469039"/>
            </a:xfrm>
            <a:prstGeom prst="rect">
              <a:avLst/>
            </a:prstGeom>
          </p:spPr>
        </p:pic>
      </p:grpSp>
      <p:grpSp>
        <p:nvGrpSpPr>
          <p:cNvPr id="26" name="Group 25"/>
          <p:cNvGrpSpPr/>
          <p:nvPr/>
        </p:nvGrpSpPr>
        <p:grpSpPr>
          <a:xfrm>
            <a:off x="269239" y="3910864"/>
            <a:ext cx="2071427" cy="845655"/>
            <a:chOff x="274637" y="3988788"/>
            <a:chExt cx="2112963" cy="862612"/>
          </a:xfrm>
        </p:grpSpPr>
        <p:sp>
          <p:nvSpPr>
            <p:cNvPr id="68" name="Rectangle 67"/>
            <p:cNvSpPr/>
            <p:nvPr/>
          </p:nvSpPr>
          <p:spPr bwMode="auto">
            <a:xfrm>
              <a:off x="274637" y="3988788"/>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Storage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Tables</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8" name="Picture 37" descr="Storage table.png"/>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91658" y="4193872"/>
              <a:ext cx="460375" cy="460373"/>
            </a:xfrm>
            <a:prstGeom prst="rect">
              <a:avLst/>
            </a:prstGeom>
          </p:spPr>
        </p:pic>
      </p:grpSp>
      <p:grpSp>
        <p:nvGrpSpPr>
          <p:cNvPr id="25" name="Group 24"/>
          <p:cNvGrpSpPr/>
          <p:nvPr/>
        </p:nvGrpSpPr>
        <p:grpSpPr>
          <a:xfrm>
            <a:off x="269239" y="3005877"/>
            <a:ext cx="2071427" cy="845655"/>
            <a:chOff x="274637" y="3065655"/>
            <a:chExt cx="2112963" cy="862612"/>
          </a:xfrm>
        </p:grpSpPr>
        <p:sp>
          <p:nvSpPr>
            <p:cNvPr id="67" name="Rectangle 66"/>
            <p:cNvSpPr/>
            <p:nvPr/>
          </p:nvSpPr>
          <p:spPr bwMode="auto">
            <a:xfrm>
              <a:off x="274637" y="3065655"/>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Warehouse</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5" name="Picture 34"/>
            <p:cNvPicPr>
              <a:picLocks noChangeAspect="1"/>
            </p:cNvPicPr>
            <p:nvPr/>
          </p:nvPicPr>
          <p:blipFill>
            <a:blip r:embed="rId8"/>
            <a:stretch>
              <a:fillRect/>
            </a:stretch>
          </p:blipFill>
          <p:spPr>
            <a:xfrm>
              <a:off x="466088" y="3261216"/>
              <a:ext cx="511515" cy="463560"/>
            </a:xfrm>
            <a:prstGeom prst="rect">
              <a:avLst/>
            </a:prstGeom>
          </p:spPr>
        </p:pic>
      </p:grpSp>
      <p:grpSp>
        <p:nvGrpSpPr>
          <p:cNvPr id="87" name="Group 86"/>
          <p:cNvGrpSpPr/>
          <p:nvPr/>
        </p:nvGrpSpPr>
        <p:grpSpPr>
          <a:xfrm>
            <a:off x="8347065" y="1195908"/>
            <a:ext cx="3586009" cy="5370580"/>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1"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Freeform 9"/>
            <p:cNvSpPr>
              <a:spLocks/>
            </p:cNvSpPr>
            <p:nvPr/>
          </p:nvSpPr>
          <p:spPr bwMode="auto">
            <a:xfrm>
              <a:off x="8727978" y="32191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37715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43240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Freeform 9"/>
            <p:cNvSpPr>
              <a:spLocks/>
            </p:cNvSpPr>
            <p:nvPr/>
          </p:nvSpPr>
          <p:spPr bwMode="auto">
            <a:xfrm>
              <a:off x="8727978" y="48764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Rectangle 72"/>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Database as a service</a:t>
              </a:r>
            </a:p>
          </p:txBody>
        </p:sp>
        <p:sp>
          <p:nvSpPr>
            <p:cNvPr id="80" name="Rectangle 79"/>
            <p:cNvSpPr/>
            <p:nvPr/>
          </p:nvSpPr>
          <p:spPr bwMode="auto">
            <a:xfrm>
              <a:off x="9097352" y="371666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Big Data capabilities</a:t>
              </a:r>
            </a:p>
          </p:txBody>
        </p:sp>
        <p:sp>
          <p:nvSpPr>
            <p:cNvPr id="81" name="Rectangle 80"/>
            <p:cNvSpPr/>
            <p:nvPr/>
          </p:nvSpPr>
          <p:spPr bwMode="auto">
            <a:xfrm>
              <a:off x="9097352" y="316333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SQL/no-SQL data stores</a:t>
              </a:r>
            </a:p>
          </p:txBody>
        </p:sp>
        <p:sp>
          <p:nvSpPr>
            <p:cNvPr id="82" name="Rectangle 81"/>
            <p:cNvSpPr/>
            <p:nvPr/>
          </p:nvSpPr>
          <p:spPr bwMode="auto">
            <a:xfrm>
              <a:off x="9097352" y="426999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Search</a:t>
              </a:r>
            </a:p>
          </p:txBody>
        </p:sp>
        <p:sp>
          <p:nvSpPr>
            <p:cNvPr id="83" name="Rectangle 82"/>
            <p:cNvSpPr/>
            <p:nvPr/>
          </p:nvSpPr>
          <p:spPr bwMode="auto">
            <a:xfrm>
              <a:off x="9097352" y="482332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Caching</a:t>
              </a:r>
            </a:p>
          </p:txBody>
        </p:sp>
      </p:grpSp>
    </p:spTree>
    <p:extLst>
      <p:ext uri="{BB962C8B-B14F-4D97-AF65-F5344CB8AC3E}">
        <p14:creationId xmlns:p14="http://schemas.microsoft.com/office/powerpoint/2010/main" val="194193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2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24"/>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26"/>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84"/>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85"/>
                                        </p:tgtEl>
                                        <p:attrNameLst>
                                          <p:attrName>ppt_x</p:attrName>
                                          <p:attrName>ppt_y</p:attrName>
                                        </p:attrNameLst>
                                      </p:cBhvr>
                                      <p:rCtr x="0" y="1566"/>
                                    </p:animMotion>
                                  </p:childTnLst>
                                </p:cTn>
                              </p:par>
                            </p:childTnLst>
                          </p:cTn>
                        </p:par>
                        <p:par>
                          <p:cTn id="35" fill="hold">
                            <p:stCondLst>
                              <p:cond delay="900"/>
                            </p:stCondLst>
                            <p:childTnLst>
                              <p:par>
                                <p:cTn id="36" presetID="10" presetClass="entr" presetSubtype="0" fill="hold"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42" presetClass="path" presetSubtype="0" decel="100000" fill="hold" nodeType="withEffect">
                                  <p:stCondLst>
                                    <p:cond delay="0"/>
                                  </p:stCondLst>
                                  <p:childTnLst>
                                    <p:animMotion origin="layout" path="M 4.2022E-6 -3.65865E-6 L 4.2022E-6 0.03132 " pathEditMode="relative" rAng="0" ptsTypes="AA">
                                      <p:cBhvr>
                                        <p:cTn id="40" dur="750" spd="-100000" fill="hold"/>
                                        <p:tgtEl>
                                          <p:spTgt spid="86"/>
                                        </p:tgtEl>
                                        <p:attrNameLst>
                                          <p:attrName>ppt_x</p:attrName>
                                          <p:attrName>ppt_y</p:attrName>
                                        </p:attrNameLst>
                                      </p:cBhvr>
                                      <p:rCtr x="0" y="1566"/>
                                    </p:animMotion>
                                  </p:childTnLst>
                                </p:cTn>
                              </p:par>
                            </p:childTnLst>
                          </p:cTn>
                        </p:par>
                        <p:par>
                          <p:cTn id="41" fill="hold">
                            <p:stCondLst>
                              <p:cond delay="1650"/>
                            </p:stCondLst>
                            <p:childTnLst>
                              <p:par>
                                <p:cTn id="42" presetID="10" presetClass="entr" presetSubtype="0"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63" presetClass="path" presetSubtype="0" decel="100000" fill="hold" nodeType="withEffect">
                                  <p:stCondLst>
                                    <p:cond delay="0"/>
                                  </p:stCondLst>
                                  <p:childTnLst>
                                    <p:animMotion origin="layout" path="M -1.35052E-6 6.62733E-7 L 0.02859 6.62733E-7 " pathEditMode="relative" rAng="0" ptsTypes="AA">
                                      <p:cBhvr>
                                        <p:cTn id="46" dur="750" spd="-100000" fill="hold"/>
                                        <p:tgtEl>
                                          <p:spTgt spid="8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8"/>
          <p:cNvSpPr>
            <a:spLocks noGrp="1"/>
          </p:cNvSpPr>
          <p:nvPr>
            <p:ph type="title"/>
          </p:nvPr>
        </p:nvSpPr>
        <p:spPr>
          <a:xfrm>
            <a:off x="269241" y="289958"/>
            <a:ext cx="11655840" cy="899537"/>
          </a:xfrm>
        </p:spPr>
        <p:txBody>
          <a:bodyPr/>
          <a:lstStyle/>
          <a:p>
            <a:r>
              <a:rPr lang="en-US" sz="4705" dirty="0"/>
              <a:t>Developer services</a:t>
            </a:r>
          </a:p>
        </p:txBody>
      </p:sp>
      <p:grpSp>
        <p:nvGrpSpPr>
          <p:cNvPr id="19" name="Group 18"/>
          <p:cNvGrpSpPr/>
          <p:nvPr/>
        </p:nvGrpSpPr>
        <p:grpSpPr>
          <a:xfrm>
            <a:off x="8347065" y="1195908"/>
            <a:ext cx="3586009" cy="5370580"/>
            <a:chOff x="8514441" y="1219392"/>
            <a:chExt cx="3657916" cy="5478271"/>
          </a:xfrm>
        </p:grpSpPr>
        <p:sp>
          <p:nvSpPr>
            <p:cNvPr id="71" name="Rectangle 70"/>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8" name="Group 17"/>
            <p:cNvGrpSpPr/>
            <p:nvPr/>
          </p:nvGrpSpPr>
          <p:grpSpPr>
            <a:xfrm>
              <a:off x="8727978" y="2193489"/>
              <a:ext cx="3444379" cy="3530077"/>
              <a:chOff x="8727978" y="2465568"/>
              <a:chExt cx="3444379" cy="3530077"/>
            </a:xfrm>
          </p:grpSpPr>
          <p:grpSp>
            <p:nvGrpSpPr>
              <p:cNvPr id="7" name="Group 6"/>
              <p:cNvGrpSpPr/>
              <p:nvPr/>
            </p:nvGrpSpPr>
            <p:grpSpPr>
              <a:xfrm>
                <a:off x="8727978" y="2515160"/>
                <a:ext cx="393029" cy="3055754"/>
                <a:chOff x="8727978" y="2515160"/>
                <a:chExt cx="393029" cy="3055754"/>
              </a:xfrm>
            </p:grpSpPr>
            <p:sp>
              <p:nvSpPr>
                <p:cNvPr id="72" name="Freeform 9"/>
                <p:cNvSpPr>
                  <a:spLocks/>
                </p:cNvSpPr>
                <p:nvPr/>
              </p:nvSpPr>
              <p:spPr bwMode="auto">
                <a:xfrm>
                  <a:off x="8727978" y="25151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Freeform 9"/>
                <p:cNvSpPr>
                  <a:spLocks/>
                </p:cNvSpPr>
                <p:nvPr/>
              </p:nvSpPr>
              <p:spPr bwMode="auto">
                <a:xfrm>
                  <a:off x="8727978" y="318563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 name="Freeform 9"/>
                <p:cNvSpPr>
                  <a:spLocks/>
                </p:cNvSpPr>
                <p:nvPr/>
              </p:nvSpPr>
              <p:spPr bwMode="auto">
                <a:xfrm>
                  <a:off x="8727978" y="38561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Freeform 9"/>
                <p:cNvSpPr>
                  <a:spLocks/>
                </p:cNvSpPr>
                <p:nvPr/>
              </p:nvSpPr>
              <p:spPr bwMode="auto">
                <a:xfrm>
                  <a:off x="8727978" y="4526582"/>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519705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78" name="Rectangle 77"/>
              <p:cNvSpPr/>
              <p:nvPr/>
            </p:nvSpPr>
            <p:spPr bwMode="auto">
              <a:xfrm>
                <a:off x="9097352" y="246556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Team collaboration</a:t>
                </a:r>
              </a:p>
            </p:txBody>
          </p:sp>
          <p:sp>
            <p:nvSpPr>
              <p:cNvPr id="79" name="Rectangle 78"/>
              <p:cNvSpPr/>
              <p:nvPr/>
            </p:nvSpPr>
            <p:spPr bwMode="auto">
              <a:xfrm>
                <a:off x="9097352" y="3813523"/>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Continuous integration and deployment</a:t>
                </a:r>
              </a:p>
            </p:txBody>
          </p:sp>
          <p:sp>
            <p:nvSpPr>
              <p:cNvPr id="80" name="Rectangle 79"/>
              <p:cNvSpPr/>
              <p:nvPr/>
            </p:nvSpPr>
            <p:spPr bwMode="auto">
              <a:xfrm>
                <a:off x="9097352" y="3186924"/>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Version Control</a:t>
                </a:r>
              </a:p>
            </p:txBody>
          </p:sp>
          <p:sp>
            <p:nvSpPr>
              <p:cNvPr id="81" name="Rectangle 80"/>
              <p:cNvSpPr/>
              <p:nvPr/>
            </p:nvSpPr>
            <p:spPr bwMode="auto">
              <a:xfrm>
                <a:off x="9097352" y="450317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Dev-Test environments</a:t>
                </a:r>
              </a:p>
            </p:txBody>
          </p:sp>
          <p:sp>
            <p:nvSpPr>
              <p:cNvPr id="82" name="Rectangle 81"/>
              <p:cNvSpPr/>
              <p:nvPr/>
            </p:nvSpPr>
            <p:spPr bwMode="auto">
              <a:xfrm>
                <a:off x="9097352" y="5146182"/>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Application monitoring and diagnostics</a:t>
                </a:r>
              </a:p>
            </p:txBody>
          </p:sp>
        </p:grpSp>
      </p:grpSp>
      <p:grpSp>
        <p:nvGrpSpPr>
          <p:cNvPr id="28" name="Group 27"/>
          <p:cNvGrpSpPr/>
          <p:nvPr/>
        </p:nvGrpSpPr>
        <p:grpSpPr>
          <a:xfrm>
            <a:off x="269239" y="1195909"/>
            <a:ext cx="2071427" cy="1035762"/>
            <a:chOff x="274637" y="1219392"/>
            <a:chExt cx="2112963" cy="1056531"/>
          </a:xfrm>
        </p:grpSpPr>
        <p:sp>
          <p:nvSpPr>
            <p:cNvPr id="41" name="Rectangle 40"/>
            <p:cNvSpPr/>
            <p:nvPr/>
          </p:nvSpPr>
          <p:spPr bwMode="auto">
            <a:xfrm>
              <a:off x="274637" y="1219392"/>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Visual Studio</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Team Services</a:t>
              </a:r>
            </a:p>
          </p:txBody>
        </p:sp>
        <p:pic>
          <p:nvPicPr>
            <p:cNvPr id="96" name="Picture 95" descr="Visual Studio Online.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8652" y="1531683"/>
              <a:ext cx="431948" cy="431948"/>
            </a:xfrm>
            <a:prstGeom prst="rect">
              <a:avLst/>
            </a:prstGeom>
          </p:spPr>
        </p:pic>
      </p:grpSp>
      <p:grpSp>
        <p:nvGrpSpPr>
          <p:cNvPr id="27" name="Group 26"/>
          <p:cNvGrpSpPr/>
          <p:nvPr/>
        </p:nvGrpSpPr>
        <p:grpSpPr>
          <a:xfrm>
            <a:off x="269239" y="2280117"/>
            <a:ext cx="2071427" cy="1035762"/>
            <a:chOff x="274637" y="2325341"/>
            <a:chExt cx="2112963" cy="1056531"/>
          </a:xfrm>
        </p:grpSpPr>
        <p:sp>
          <p:nvSpPr>
            <p:cNvPr id="42" name="Rectangle 41"/>
            <p:cNvSpPr/>
            <p:nvPr/>
          </p:nvSpPr>
          <p:spPr bwMode="auto">
            <a:xfrm>
              <a:off x="274637" y="2325341"/>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 </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SDK</a:t>
              </a:r>
            </a:p>
          </p:txBody>
        </p:sp>
        <p:pic>
          <p:nvPicPr>
            <p:cNvPr id="91" name="Picture 90"/>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59607" y="2628587"/>
              <a:ext cx="450038" cy="450038"/>
            </a:xfrm>
            <a:prstGeom prst="rect">
              <a:avLst/>
            </a:prstGeom>
          </p:spPr>
        </p:pic>
      </p:grpSp>
      <p:grpSp>
        <p:nvGrpSpPr>
          <p:cNvPr id="17" name="Group 16"/>
          <p:cNvGrpSpPr/>
          <p:nvPr/>
        </p:nvGrpSpPr>
        <p:grpSpPr>
          <a:xfrm>
            <a:off x="2401789" y="1195908"/>
            <a:ext cx="5884153" cy="5370580"/>
            <a:chOff x="2449949" y="1219392"/>
            <a:chExt cx="6002143" cy="5478271"/>
          </a:xfrm>
        </p:grpSpPr>
        <p:sp>
          <p:nvSpPr>
            <p:cNvPr id="26" name="Rectangle 2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5" name="Group 44"/>
            <p:cNvGrpSpPr/>
            <p:nvPr/>
          </p:nvGrpSpPr>
          <p:grpSpPr>
            <a:xfrm>
              <a:off x="3241741" y="1970953"/>
              <a:ext cx="4522851" cy="3975149"/>
              <a:chOff x="7427844" y="1808114"/>
              <a:chExt cx="3532982" cy="3105150"/>
            </a:xfrm>
          </p:grpSpPr>
          <p:sp>
            <p:nvSpPr>
              <p:cNvPr id="46" name="Freeform 45"/>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8"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9"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0"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1"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2"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31" name="Group 30"/>
          <p:cNvGrpSpPr/>
          <p:nvPr/>
        </p:nvGrpSpPr>
        <p:grpSpPr>
          <a:xfrm>
            <a:off x="269239" y="5530727"/>
            <a:ext cx="2071427" cy="1035762"/>
            <a:chOff x="274637" y="5641133"/>
            <a:chExt cx="2112963" cy="1056531"/>
          </a:xfrm>
        </p:grpSpPr>
        <p:sp>
          <p:nvSpPr>
            <p:cNvPr id="49" name="Rectangle 48"/>
            <p:cNvSpPr/>
            <p:nvPr/>
          </p:nvSpPr>
          <p:spPr bwMode="auto">
            <a:xfrm>
              <a:off x="274637" y="5641133"/>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Insights</a:t>
              </a:r>
            </a:p>
          </p:txBody>
        </p:sp>
        <p:pic>
          <p:nvPicPr>
            <p:cNvPr id="94" name="Picture 93" descr="Application Insights.png"/>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67326" y="5952098"/>
              <a:ext cx="434601" cy="434601"/>
            </a:xfrm>
            <a:prstGeom prst="rect">
              <a:avLst/>
            </a:prstGeom>
          </p:spPr>
        </p:pic>
      </p:grpSp>
      <p:grpSp>
        <p:nvGrpSpPr>
          <p:cNvPr id="29" name="Group 28"/>
          <p:cNvGrpSpPr/>
          <p:nvPr/>
        </p:nvGrpSpPr>
        <p:grpSpPr>
          <a:xfrm>
            <a:off x="269239" y="4448533"/>
            <a:ext cx="2071427" cy="1035762"/>
            <a:chOff x="274637" y="4537238"/>
            <a:chExt cx="2112963" cy="1056531"/>
          </a:xfrm>
        </p:grpSpPr>
        <p:sp>
          <p:nvSpPr>
            <p:cNvPr id="44" name="Rectangle 43"/>
            <p:cNvSpPr/>
            <p:nvPr/>
          </p:nvSpPr>
          <p:spPr bwMode="auto">
            <a:xfrm>
              <a:off x="274637" y="453723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HockeyApp</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sp>
          <p:nvSpPr>
            <p:cNvPr id="6" name="Freeform 5"/>
            <p:cNvSpPr>
              <a:spLocks noEditPoints="1"/>
            </p:cNvSpPr>
            <p:nvPr/>
          </p:nvSpPr>
          <p:spPr bwMode="auto">
            <a:xfrm>
              <a:off x="558941" y="4857776"/>
              <a:ext cx="341659" cy="487176"/>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25" name="Group 24"/>
          <p:cNvGrpSpPr/>
          <p:nvPr/>
        </p:nvGrpSpPr>
        <p:grpSpPr>
          <a:xfrm>
            <a:off x="269239" y="3364323"/>
            <a:ext cx="2071427" cy="1035762"/>
            <a:chOff x="274637" y="3431288"/>
            <a:chExt cx="2112963" cy="1056531"/>
          </a:xfrm>
        </p:grpSpPr>
        <p:sp>
          <p:nvSpPr>
            <p:cNvPr id="43" name="Rectangle 42"/>
            <p:cNvSpPr/>
            <p:nvPr/>
          </p:nvSpPr>
          <p:spPr bwMode="auto">
            <a:xfrm>
              <a:off x="274637" y="343128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Dev-Test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Labs</a:t>
              </a:r>
            </a:p>
          </p:txBody>
        </p:sp>
        <p:grpSp>
          <p:nvGrpSpPr>
            <p:cNvPr id="20" name="Group 12"/>
            <p:cNvGrpSpPr>
              <a:grpSpLocks noChangeAspect="1"/>
            </p:cNvGrpSpPr>
            <p:nvPr/>
          </p:nvGrpSpPr>
          <p:grpSpPr bwMode="auto">
            <a:xfrm>
              <a:off x="443001" y="3776110"/>
              <a:ext cx="548317" cy="366886"/>
              <a:chOff x="596" y="953"/>
              <a:chExt cx="4494" cy="3007"/>
            </a:xfrm>
            <a:solidFill>
              <a:schemeClr val="tx1"/>
            </a:solidFill>
          </p:grpSpPr>
          <p:sp>
            <p:nvSpPr>
              <p:cNvPr id="23" name="Freeform 13"/>
              <p:cNvSpPr>
                <a:spLocks/>
              </p:cNvSpPr>
              <p:nvPr/>
            </p:nvSpPr>
            <p:spPr bwMode="auto">
              <a:xfrm>
                <a:off x="2820" y="1023"/>
                <a:ext cx="2270" cy="1807"/>
              </a:xfrm>
              <a:custGeom>
                <a:avLst/>
                <a:gdLst>
                  <a:gd name="T0" fmla="*/ 257 w 1105"/>
                  <a:gd name="T1" fmla="*/ 482 h 879"/>
                  <a:gd name="T2" fmla="*/ 0 w 1105"/>
                  <a:gd name="T3" fmla="*/ 482 h 879"/>
                  <a:gd name="T4" fmla="*/ 246 w 1105"/>
                  <a:gd name="T5" fmla="*/ 879 h 879"/>
                  <a:gd name="T6" fmla="*/ 500 w 1105"/>
                  <a:gd name="T7" fmla="*/ 879 h 879"/>
                  <a:gd name="T8" fmla="*/ 1105 w 1105"/>
                  <a:gd name="T9" fmla="*/ 0 h 879"/>
                  <a:gd name="T10" fmla="*/ 840 w 1105"/>
                  <a:gd name="T11" fmla="*/ 0 h 879"/>
                  <a:gd name="T12" fmla="*/ 377 w 1105"/>
                  <a:gd name="T13" fmla="*/ 680 h 879"/>
                  <a:gd name="T14" fmla="*/ 257 w 1105"/>
                  <a:gd name="T15" fmla="*/ 482 h 8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5" h="879">
                    <a:moveTo>
                      <a:pt x="257" y="482"/>
                    </a:moveTo>
                    <a:cubicBezTo>
                      <a:pt x="257" y="482"/>
                      <a:pt x="257" y="482"/>
                      <a:pt x="0" y="482"/>
                    </a:cubicBezTo>
                    <a:cubicBezTo>
                      <a:pt x="0" y="482"/>
                      <a:pt x="0" y="482"/>
                      <a:pt x="246" y="879"/>
                    </a:cubicBezTo>
                    <a:cubicBezTo>
                      <a:pt x="246" y="879"/>
                      <a:pt x="246" y="879"/>
                      <a:pt x="500" y="879"/>
                    </a:cubicBezTo>
                    <a:cubicBezTo>
                      <a:pt x="500" y="879"/>
                      <a:pt x="500" y="879"/>
                      <a:pt x="1105" y="0"/>
                    </a:cubicBezTo>
                    <a:cubicBezTo>
                      <a:pt x="840" y="0"/>
                      <a:pt x="840" y="0"/>
                      <a:pt x="840" y="0"/>
                    </a:cubicBezTo>
                    <a:cubicBezTo>
                      <a:pt x="840" y="0"/>
                      <a:pt x="840" y="0"/>
                      <a:pt x="377" y="680"/>
                    </a:cubicBezTo>
                    <a:cubicBezTo>
                      <a:pt x="377" y="680"/>
                      <a:pt x="377" y="680"/>
                      <a:pt x="257" y="4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 name="Freeform 14"/>
              <p:cNvSpPr>
                <a:spLocks noEditPoints="1"/>
              </p:cNvSpPr>
              <p:nvPr/>
            </p:nvSpPr>
            <p:spPr bwMode="auto">
              <a:xfrm>
                <a:off x="596" y="953"/>
                <a:ext cx="2748" cy="3007"/>
              </a:xfrm>
              <a:custGeom>
                <a:avLst/>
                <a:gdLst>
                  <a:gd name="T0" fmla="*/ 910 w 1338"/>
                  <a:gd name="T1" fmla="*/ 406 h 1463"/>
                  <a:gd name="T2" fmla="*/ 1169 w 1338"/>
                  <a:gd name="T3" fmla="*/ 400 h 1463"/>
                  <a:gd name="T4" fmla="*/ 1244 w 1338"/>
                  <a:gd name="T5" fmla="*/ 203 h 1463"/>
                  <a:gd name="T6" fmla="*/ 1143 w 1338"/>
                  <a:gd name="T7" fmla="*/ 125 h 1463"/>
                  <a:gd name="T8" fmla="*/ 961 w 1338"/>
                  <a:gd name="T9" fmla="*/ 232 h 1463"/>
                  <a:gd name="T10" fmla="*/ 811 w 1338"/>
                  <a:gd name="T11" fmla="*/ 184 h 1463"/>
                  <a:gd name="T12" fmla="*/ 720 w 1338"/>
                  <a:gd name="T13" fmla="*/ 0 h 1463"/>
                  <a:gd name="T14" fmla="*/ 597 w 1338"/>
                  <a:gd name="T15" fmla="*/ 13 h 1463"/>
                  <a:gd name="T16" fmla="*/ 546 w 1338"/>
                  <a:gd name="T17" fmla="*/ 211 h 1463"/>
                  <a:gd name="T18" fmla="*/ 407 w 1338"/>
                  <a:gd name="T19" fmla="*/ 288 h 1463"/>
                  <a:gd name="T20" fmla="*/ 203 w 1338"/>
                  <a:gd name="T21" fmla="*/ 219 h 1463"/>
                  <a:gd name="T22" fmla="*/ 121 w 1338"/>
                  <a:gd name="T23" fmla="*/ 315 h 1463"/>
                  <a:gd name="T24" fmla="*/ 238 w 1338"/>
                  <a:gd name="T25" fmla="*/ 496 h 1463"/>
                  <a:gd name="T26" fmla="*/ 185 w 1338"/>
                  <a:gd name="T27" fmla="*/ 651 h 1463"/>
                  <a:gd name="T28" fmla="*/ 0 w 1338"/>
                  <a:gd name="T29" fmla="*/ 742 h 1463"/>
                  <a:gd name="T30" fmla="*/ 11 w 1338"/>
                  <a:gd name="T31" fmla="*/ 865 h 1463"/>
                  <a:gd name="T32" fmla="*/ 212 w 1338"/>
                  <a:gd name="T33" fmla="*/ 915 h 1463"/>
                  <a:gd name="T34" fmla="*/ 289 w 1338"/>
                  <a:gd name="T35" fmla="*/ 1054 h 1463"/>
                  <a:gd name="T36" fmla="*/ 217 w 1338"/>
                  <a:gd name="T37" fmla="*/ 1257 h 1463"/>
                  <a:gd name="T38" fmla="*/ 316 w 1338"/>
                  <a:gd name="T39" fmla="*/ 1334 h 1463"/>
                  <a:gd name="T40" fmla="*/ 492 w 1338"/>
                  <a:gd name="T41" fmla="*/ 1222 h 1463"/>
                  <a:gd name="T42" fmla="*/ 653 w 1338"/>
                  <a:gd name="T43" fmla="*/ 1276 h 1463"/>
                  <a:gd name="T44" fmla="*/ 741 w 1338"/>
                  <a:gd name="T45" fmla="*/ 1463 h 1463"/>
                  <a:gd name="T46" fmla="*/ 867 w 1338"/>
                  <a:gd name="T47" fmla="*/ 1449 h 1463"/>
                  <a:gd name="T48" fmla="*/ 918 w 1338"/>
                  <a:gd name="T49" fmla="*/ 1249 h 1463"/>
                  <a:gd name="T50" fmla="*/ 1057 w 1338"/>
                  <a:gd name="T51" fmla="*/ 1172 h 1463"/>
                  <a:gd name="T52" fmla="*/ 1258 w 1338"/>
                  <a:gd name="T53" fmla="*/ 1241 h 1463"/>
                  <a:gd name="T54" fmla="*/ 1338 w 1338"/>
                  <a:gd name="T55" fmla="*/ 1145 h 1463"/>
                  <a:gd name="T56" fmla="*/ 910 w 1338"/>
                  <a:gd name="T57" fmla="*/ 406 h 1463"/>
                  <a:gd name="T58" fmla="*/ 854 w 1338"/>
                  <a:gd name="T59" fmla="*/ 825 h 1463"/>
                  <a:gd name="T60" fmla="*/ 629 w 1338"/>
                  <a:gd name="T61" fmla="*/ 851 h 1463"/>
                  <a:gd name="T62" fmla="*/ 610 w 1338"/>
                  <a:gd name="T63" fmla="*/ 627 h 1463"/>
                  <a:gd name="T64" fmla="*/ 827 w 1338"/>
                  <a:gd name="T65" fmla="*/ 606 h 1463"/>
                  <a:gd name="T66" fmla="*/ 854 w 1338"/>
                  <a:gd name="T67" fmla="*/ 825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8" h="1463">
                    <a:moveTo>
                      <a:pt x="910" y="406"/>
                    </a:moveTo>
                    <a:cubicBezTo>
                      <a:pt x="910" y="406"/>
                      <a:pt x="1175" y="408"/>
                      <a:pt x="1169" y="400"/>
                    </a:cubicBezTo>
                    <a:cubicBezTo>
                      <a:pt x="1244" y="203"/>
                      <a:pt x="1244" y="203"/>
                      <a:pt x="1244" y="203"/>
                    </a:cubicBezTo>
                    <a:cubicBezTo>
                      <a:pt x="1212" y="181"/>
                      <a:pt x="1177" y="149"/>
                      <a:pt x="1143" y="125"/>
                    </a:cubicBezTo>
                    <a:cubicBezTo>
                      <a:pt x="961" y="232"/>
                      <a:pt x="961" y="232"/>
                      <a:pt x="961" y="232"/>
                    </a:cubicBezTo>
                    <a:cubicBezTo>
                      <a:pt x="918" y="211"/>
                      <a:pt x="862" y="195"/>
                      <a:pt x="811" y="184"/>
                    </a:cubicBezTo>
                    <a:cubicBezTo>
                      <a:pt x="720" y="0"/>
                      <a:pt x="720" y="0"/>
                      <a:pt x="720" y="0"/>
                    </a:cubicBezTo>
                    <a:cubicBezTo>
                      <a:pt x="674" y="0"/>
                      <a:pt x="637" y="3"/>
                      <a:pt x="597" y="13"/>
                    </a:cubicBezTo>
                    <a:cubicBezTo>
                      <a:pt x="546" y="211"/>
                      <a:pt x="546" y="211"/>
                      <a:pt x="546" y="211"/>
                    </a:cubicBezTo>
                    <a:cubicBezTo>
                      <a:pt x="492" y="232"/>
                      <a:pt x="444" y="259"/>
                      <a:pt x="407" y="288"/>
                    </a:cubicBezTo>
                    <a:cubicBezTo>
                      <a:pt x="203" y="219"/>
                      <a:pt x="203" y="219"/>
                      <a:pt x="203" y="219"/>
                    </a:cubicBezTo>
                    <a:cubicBezTo>
                      <a:pt x="177" y="251"/>
                      <a:pt x="147" y="286"/>
                      <a:pt x="121" y="315"/>
                    </a:cubicBezTo>
                    <a:cubicBezTo>
                      <a:pt x="238" y="496"/>
                      <a:pt x="238" y="496"/>
                      <a:pt x="238" y="496"/>
                    </a:cubicBezTo>
                    <a:cubicBezTo>
                      <a:pt x="212" y="544"/>
                      <a:pt x="193" y="600"/>
                      <a:pt x="185" y="651"/>
                    </a:cubicBezTo>
                    <a:cubicBezTo>
                      <a:pt x="0" y="742"/>
                      <a:pt x="0" y="742"/>
                      <a:pt x="0" y="742"/>
                    </a:cubicBezTo>
                    <a:cubicBezTo>
                      <a:pt x="0" y="787"/>
                      <a:pt x="3" y="822"/>
                      <a:pt x="11" y="865"/>
                    </a:cubicBezTo>
                    <a:cubicBezTo>
                      <a:pt x="212" y="915"/>
                      <a:pt x="212" y="915"/>
                      <a:pt x="212" y="915"/>
                    </a:cubicBezTo>
                    <a:cubicBezTo>
                      <a:pt x="228" y="963"/>
                      <a:pt x="260" y="1017"/>
                      <a:pt x="289" y="1054"/>
                    </a:cubicBezTo>
                    <a:cubicBezTo>
                      <a:pt x="217" y="1257"/>
                      <a:pt x="217" y="1257"/>
                      <a:pt x="217" y="1257"/>
                    </a:cubicBezTo>
                    <a:cubicBezTo>
                      <a:pt x="252" y="1284"/>
                      <a:pt x="284" y="1310"/>
                      <a:pt x="316" y="1334"/>
                    </a:cubicBezTo>
                    <a:cubicBezTo>
                      <a:pt x="492" y="1222"/>
                      <a:pt x="492" y="1222"/>
                      <a:pt x="492" y="1222"/>
                    </a:cubicBezTo>
                    <a:cubicBezTo>
                      <a:pt x="546" y="1249"/>
                      <a:pt x="597" y="1268"/>
                      <a:pt x="653" y="1276"/>
                    </a:cubicBezTo>
                    <a:cubicBezTo>
                      <a:pt x="741" y="1463"/>
                      <a:pt x="741" y="1463"/>
                      <a:pt x="741" y="1463"/>
                    </a:cubicBezTo>
                    <a:cubicBezTo>
                      <a:pt x="784" y="1463"/>
                      <a:pt x="822" y="1457"/>
                      <a:pt x="867" y="1449"/>
                    </a:cubicBezTo>
                    <a:cubicBezTo>
                      <a:pt x="918" y="1249"/>
                      <a:pt x="918" y="1249"/>
                      <a:pt x="918" y="1249"/>
                    </a:cubicBezTo>
                    <a:cubicBezTo>
                      <a:pt x="966" y="1228"/>
                      <a:pt x="1017" y="1201"/>
                      <a:pt x="1057" y="1172"/>
                    </a:cubicBezTo>
                    <a:cubicBezTo>
                      <a:pt x="1258" y="1241"/>
                      <a:pt x="1258" y="1241"/>
                      <a:pt x="1258" y="1241"/>
                    </a:cubicBezTo>
                    <a:cubicBezTo>
                      <a:pt x="1282" y="1209"/>
                      <a:pt x="1314" y="1177"/>
                      <a:pt x="1338" y="1145"/>
                    </a:cubicBezTo>
                    <a:cubicBezTo>
                      <a:pt x="1231" y="958"/>
                      <a:pt x="910" y="406"/>
                      <a:pt x="910" y="406"/>
                    </a:cubicBezTo>
                    <a:close/>
                    <a:moveTo>
                      <a:pt x="854" y="825"/>
                    </a:moveTo>
                    <a:cubicBezTo>
                      <a:pt x="798" y="899"/>
                      <a:pt x="701" y="907"/>
                      <a:pt x="629" y="851"/>
                    </a:cubicBezTo>
                    <a:cubicBezTo>
                      <a:pt x="562" y="795"/>
                      <a:pt x="549" y="699"/>
                      <a:pt x="610" y="627"/>
                    </a:cubicBezTo>
                    <a:cubicBezTo>
                      <a:pt x="666" y="560"/>
                      <a:pt x="763" y="552"/>
                      <a:pt x="827" y="606"/>
                    </a:cubicBezTo>
                    <a:cubicBezTo>
                      <a:pt x="902" y="665"/>
                      <a:pt x="910" y="761"/>
                      <a:pt x="854" y="8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spTree>
    <p:extLst>
      <p:ext uri="{BB962C8B-B14F-4D97-AF65-F5344CB8AC3E}">
        <p14:creationId xmlns:p14="http://schemas.microsoft.com/office/powerpoint/2010/main" val="61062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4.2022E-6 -3.65865E-6 L 4.2022E-6 0.03132 " pathEditMode="relative" rAng="0" ptsTypes="AA">
                                      <p:cBhvr>
                                        <p:cTn id="9" dur="750" spd="-100000" fill="hold"/>
                                        <p:tgtEl>
                                          <p:spTgt spid="28"/>
                                        </p:tgtEl>
                                        <p:attrNameLst>
                                          <p:attrName>ppt_x</p:attrName>
                                          <p:attrName>ppt_y</p:attrName>
                                        </p:attrNameLst>
                                      </p:cBhvr>
                                      <p:rCtr x="0" y="1566"/>
                                    </p:animMotion>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42" presetClass="path" presetSubtype="0" decel="100000" fill="hold" nodeType="withEffect">
                                  <p:stCondLst>
                                    <p:cond delay="0"/>
                                  </p:stCondLst>
                                  <p:childTnLst>
                                    <p:animMotion origin="layout" path="M 4.2022E-6 -3.65865E-6 L 4.2022E-6 0.03132 " pathEditMode="relative" rAng="0" ptsTypes="AA">
                                      <p:cBhvr>
                                        <p:cTn id="14" dur="750" spd="-100000" fill="hold"/>
                                        <p:tgtEl>
                                          <p:spTgt spid="27"/>
                                        </p:tgtEl>
                                        <p:attrNameLst>
                                          <p:attrName>ppt_x</p:attrName>
                                          <p:attrName>ppt_y</p:attrName>
                                        </p:attrNameLst>
                                      </p:cBhvr>
                                      <p:rCtr x="0" y="1566"/>
                                    </p:animMotion>
                                  </p:childTnLst>
                                </p:cTn>
                              </p:par>
                              <p:par>
                                <p:cTn id="15" presetID="10"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42" presetClass="path" presetSubtype="0" decel="100000" fill="hold" nodeType="withEffect">
                                  <p:stCondLst>
                                    <p:cond delay="0"/>
                                  </p:stCondLst>
                                  <p:childTnLst>
                                    <p:animMotion origin="layout" path="M 4.2022E-6 -3.65865E-6 L 4.2022E-6 0.03132 " pathEditMode="relative" rAng="0" ptsTypes="AA">
                                      <p:cBhvr>
                                        <p:cTn id="24" dur="750" spd="-100000" fill="hold"/>
                                        <p:tgtEl>
                                          <p:spTgt spid="29"/>
                                        </p:tgtEl>
                                        <p:attrNameLst>
                                          <p:attrName>ppt_x</p:attrName>
                                          <p:attrName>ppt_y</p:attrName>
                                        </p:attrNameLst>
                                      </p:cBhvr>
                                      <p:rCtr x="0" y="1566"/>
                                    </p:animMotion>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42" presetClass="path" presetSubtype="0" decel="100000" fill="hold" nodeType="withEffect">
                                  <p:stCondLst>
                                    <p:cond delay="0"/>
                                  </p:stCondLst>
                                  <p:childTnLst>
                                    <p:animMotion origin="layout" path="M 4.2022E-6 -3.65865E-6 L 4.2022E-6 0.03132 " pathEditMode="relative" rAng="0" ptsTypes="AA">
                                      <p:cBhvr>
                                        <p:cTn id="29" dur="750" spd="-100000" fill="hold"/>
                                        <p:tgtEl>
                                          <p:spTgt spid="31"/>
                                        </p:tgtEl>
                                        <p:attrNameLst>
                                          <p:attrName>ppt_x</p:attrName>
                                          <p:attrName>ppt_y</p:attrName>
                                        </p:attrNameLst>
                                      </p:cBhvr>
                                      <p:rCtr x="0" y="1566"/>
                                    </p:animMotion>
                                  </p:childTnLst>
                                </p:cTn>
                              </p:par>
                            </p:childTnLst>
                          </p:cTn>
                        </p:par>
                        <p:par>
                          <p:cTn id="30" fill="hold">
                            <p:stCondLst>
                              <p:cond delay="75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42" presetClass="path" presetSubtype="0" decel="100000" fill="hold" nodeType="withEffect">
                                  <p:stCondLst>
                                    <p:cond delay="0"/>
                                  </p:stCondLst>
                                  <p:childTnLst>
                                    <p:animMotion origin="layout" path="M 4.2022E-6 -3.65865E-6 L 4.2022E-6 0.03132 " pathEditMode="relative" rAng="0" ptsTypes="AA">
                                      <p:cBhvr>
                                        <p:cTn id="35" dur="750" spd="-100000" fill="hold"/>
                                        <p:tgtEl>
                                          <p:spTgt spid="17"/>
                                        </p:tgtEl>
                                        <p:attrNameLst>
                                          <p:attrName>ppt_x</p:attrName>
                                          <p:attrName>ppt_y</p:attrName>
                                        </p:attrNameLst>
                                      </p:cBhvr>
                                      <p:rCtr x="0" y="1566"/>
                                    </p:animMotion>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63" presetClass="path" presetSubtype="0" decel="100000" fill="hold" nodeType="withEffect">
                                  <p:stCondLst>
                                    <p:cond delay="0"/>
                                  </p:stCondLst>
                                  <p:childTnLst>
                                    <p:animMotion origin="layout" path="M -1.35052E-6 6.62733E-7 L 0.02859 6.62733E-7 " pathEditMode="relative" rAng="0" ptsTypes="AA">
                                      <p:cBhvr>
                                        <p:cTn id="41" dur="750" spd="-100000" fill="hold"/>
                                        <p:tgtEl>
                                          <p:spTgt spid="19"/>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a:xfrm>
            <a:off x="269241" y="289958"/>
            <a:ext cx="11655840" cy="899537"/>
          </a:xfrm>
        </p:spPr>
        <p:txBody>
          <a:bodyPr/>
          <a:lstStyle/>
          <a:p>
            <a:pPr>
              <a:spcAft>
                <a:spcPts val="600"/>
              </a:spcAft>
            </a:pPr>
            <a:r>
              <a:rPr lang="en-US" dirty="0"/>
              <a:t>Identity &amp; security</a:t>
            </a:r>
          </a:p>
        </p:txBody>
      </p:sp>
      <p:grpSp>
        <p:nvGrpSpPr>
          <p:cNvPr id="19" name="Group 18"/>
          <p:cNvGrpSpPr/>
          <p:nvPr/>
        </p:nvGrpSpPr>
        <p:grpSpPr>
          <a:xfrm>
            <a:off x="2401789" y="1195908"/>
            <a:ext cx="5884153" cy="5370580"/>
            <a:chOff x="2449949" y="1219392"/>
            <a:chExt cx="6002143" cy="5478271"/>
          </a:xfrm>
        </p:grpSpPr>
        <p:sp>
          <p:nvSpPr>
            <p:cNvPr id="23" name="Rectangle 2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2" name="Group 41"/>
            <p:cNvGrpSpPr/>
            <p:nvPr/>
          </p:nvGrpSpPr>
          <p:grpSpPr>
            <a:xfrm>
              <a:off x="3241741" y="1970953"/>
              <a:ext cx="4522851" cy="3975149"/>
              <a:chOff x="7427844" y="1808114"/>
              <a:chExt cx="3532982" cy="3105150"/>
            </a:xfrm>
          </p:grpSpPr>
          <p:sp>
            <p:nvSpPr>
              <p:cNvPr id="43" name="Freeform 42"/>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 name="Freeform 15"/>
              <p:cNvSpPr>
                <a:spLocks/>
              </p:cNvSpPr>
              <p:nvPr/>
            </p:nvSpPr>
            <p:spPr bwMode="auto">
              <a:xfrm>
                <a:off x="9197907" y="3362276"/>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2"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3"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4"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5"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6"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3" name="Group 12"/>
          <p:cNvGrpSpPr/>
          <p:nvPr/>
        </p:nvGrpSpPr>
        <p:grpSpPr>
          <a:xfrm>
            <a:off x="269239" y="1195907"/>
            <a:ext cx="2071427" cy="2577784"/>
            <a:chOff x="274637" y="1219391"/>
            <a:chExt cx="2112963" cy="2629474"/>
          </a:xfrm>
        </p:grpSpPr>
        <p:sp>
          <p:nvSpPr>
            <p:cNvPr id="38" name="Rectangle 37"/>
            <p:cNvSpPr/>
            <p:nvPr/>
          </p:nvSpPr>
          <p:spPr bwMode="auto">
            <a:xfrm>
              <a:off x="274637" y="1219391"/>
              <a:ext cx="2112963" cy="2629474"/>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 Active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Directory</a:t>
              </a:r>
            </a:p>
          </p:txBody>
        </p:sp>
        <p:pic>
          <p:nvPicPr>
            <p:cNvPr id="79" name="Picture 78" descr="Azure Active Directory.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54025" y="2321806"/>
              <a:ext cx="490271" cy="490270"/>
            </a:xfrm>
            <a:prstGeom prst="rect">
              <a:avLst/>
            </a:prstGeom>
          </p:spPr>
        </p:pic>
      </p:grpSp>
      <p:grpSp>
        <p:nvGrpSpPr>
          <p:cNvPr id="14" name="Group 13"/>
          <p:cNvGrpSpPr/>
          <p:nvPr/>
        </p:nvGrpSpPr>
        <p:grpSpPr>
          <a:xfrm>
            <a:off x="269239" y="3835462"/>
            <a:ext cx="2071427" cy="2731026"/>
            <a:chOff x="274637" y="3911874"/>
            <a:chExt cx="2112963" cy="2785789"/>
          </a:xfrm>
        </p:grpSpPr>
        <p:sp>
          <p:nvSpPr>
            <p:cNvPr id="39" name="Rectangle 38"/>
            <p:cNvSpPr/>
            <p:nvPr/>
          </p:nvSpPr>
          <p:spPr bwMode="auto">
            <a:xfrm>
              <a:off x="274637" y="3911874"/>
              <a:ext cx="2112963" cy="278578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Microsoft</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Graph</a:t>
              </a:r>
            </a:p>
          </p:txBody>
        </p:sp>
        <p:grpSp>
          <p:nvGrpSpPr>
            <p:cNvPr id="5" name="Group 4"/>
            <p:cNvGrpSpPr>
              <a:grpSpLocks noChangeAspect="1"/>
            </p:cNvGrpSpPr>
            <p:nvPr/>
          </p:nvGrpSpPr>
          <p:grpSpPr bwMode="auto">
            <a:xfrm>
              <a:off x="458379" y="4968240"/>
              <a:ext cx="513171" cy="542268"/>
              <a:chOff x="-718" y="2333"/>
              <a:chExt cx="582" cy="615"/>
            </a:xfrm>
            <a:solidFill>
              <a:schemeClr val="tx1"/>
            </a:solidFill>
          </p:grpSpPr>
          <p:sp>
            <p:nvSpPr>
              <p:cNvPr id="7" name="Freeform 5"/>
              <p:cNvSpPr>
                <a:spLocks noEditPoints="1"/>
              </p:cNvSpPr>
              <p:nvPr/>
            </p:nvSpPr>
            <p:spPr bwMode="auto">
              <a:xfrm>
                <a:off x="-600" y="2333"/>
                <a:ext cx="338" cy="497"/>
              </a:xfrm>
              <a:custGeom>
                <a:avLst/>
                <a:gdLst>
                  <a:gd name="T0" fmla="*/ 123 w 163"/>
                  <a:gd name="T1" fmla="*/ 31 h 240"/>
                  <a:gd name="T2" fmla="*/ 37 w 163"/>
                  <a:gd name="T3" fmla="*/ 37 h 240"/>
                  <a:gd name="T4" fmla="*/ 26 w 163"/>
                  <a:gd name="T5" fmla="*/ 120 h 240"/>
                  <a:gd name="T6" fmla="*/ 84 w 163"/>
                  <a:gd name="T7" fmla="*/ 240 h 240"/>
                  <a:gd name="T8" fmla="*/ 146 w 163"/>
                  <a:gd name="T9" fmla="*/ 107 h 240"/>
                  <a:gd name="T10" fmla="*/ 123 w 163"/>
                  <a:gd name="T11" fmla="*/ 31 h 240"/>
                  <a:gd name="T12" fmla="*/ 83 w 163"/>
                  <a:gd name="T13" fmla="*/ 106 h 240"/>
                  <a:gd name="T14" fmla="*/ 58 w 163"/>
                  <a:gd name="T15" fmla="*/ 81 h 240"/>
                  <a:gd name="T16" fmla="*/ 83 w 163"/>
                  <a:gd name="T17" fmla="*/ 56 h 240"/>
                  <a:gd name="T18" fmla="*/ 108 w 163"/>
                  <a:gd name="T19" fmla="*/ 81 h 240"/>
                  <a:gd name="T20" fmla="*/ 83 w 163"/>
                  <a:gd name="T21" fmla="*/ 1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240">
                    <a:moveTo>
                      <a:pt x="123" y="31"/>
                    </a:moveTo>
                    <a:cubicBezTo>
                      <a:pt x="123" y="31"/>
                      <a:pt x="74" y="0"/>
                      <a:pt x="37" y="37"/>
                    </a:cubicBezTo>
                    <a:cubicBezTo>
                      <a:pt x="0" y="74"/>
                      <a:pt x="26" y="120"/>
                      <a:pt x="26" y="120"/>
                    </a:cubicBezTo>
                    <a:cubicBezTo>
                      <a:pt x="84" y="240"/>
                      <a:pt x="84" y="240"/>
                      <a:pt x="84" y="240"/>
                    </a:cubicBezTo>
                    <a:cubicBezTo>
                      <a:pt x="146" y="107"/>
                      <a:pt x="146" y="107"/>
                      <a:pt x="146" y="107"/>
                    </a:cubicBezTo>
                    <a:cubicBezTo>
                      <a:pt x="146" y="107"/>
                      <a:pt x="163" y="59"/>
                      <a:pt x="123" y="31"/>
                    </a:cubicBezTo>
                    <a:close/>
                    <a:moveTo>
                      <a:pt x="83" y="106"/>
                    </a:moveTo>
                    <a:cubicBezTo>
                      <a:pt x="69" y="106"/>
                      <a:pt x="58" y="95"/>
                      <a:pt x="58" y="81"/>
                    </a:cubicBezTo>
                    <a:cubicBezTo>
                      <a:pt x="58" y="67"/>
                      <a:pt x="69" y="56"/>
                      <a:pt x="83" y="56"/>
                    </a:cubicBezTo>
                    <a:cubicBezTo>
                      <a:pt x="97" y="56"/>
                      <a:pt x="108" y="67"/>
                      <a:pt x="108" y="81"/>
                    </a:cubicBezTo>
                    <a:cubicBezTo>
                      <a:pt x="108" y="95"/>
                      <a:pt x="97" y="106"/>
                      <a:pt x="8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 name="Freeform 6"/>
              <p:cNvSpPr>
                <a:spLocks/>
              </p:cNvSpPr>
              <p:nvPr/>
            </p:nvSpPr>
            <p:spPr bwMode="auto">
              <a:xfrm>
                <a:off x="-718" y="2718"/>
                <a:ext cx="582" cy="230"/>
              </a:xfrm>
              <a:custGeom>
                <a:avLst/>
                <a:gdLst>
                  <a:gd name="T0" fmla="*/ 224 w 582"/>
                  <a:gd name="T1" fmla="*/ 62 h 230"/>
                  <a:gd name="T2" fmla="*/ 191 w 582"/>
                  <a:gd name="T3" fmla="*/ 0 h 230"/>
                  <a:gd name="T4" fmla="*/ 75 w 582"/>
                  <a:gd name="T5" fmla="*/ 0 h 230"/>
                  <a:gd name="T6" fmla="*/ 0 w 582"/>
                  <a:gd name="T7" fmla="*/ 230 h 230"/>
                  <a:gd name="T8" fmla="*/ 582 w 582"/>
                  <a:gd name="T9" fmla="*/ 230 h 230"/>
                  <a:gd name="T10" fmla="*/ 503 w 582"/>
                  <a:gd name="T11" fmla="*/ 0 h 230"/>
                  <a:gd name="T12" fmla="*/ 389 w 582"/>
                  <a:gd name="T13" fmla="*/ 0 h 230"/>
                  <a:gd name="T14" fmla="*/ 354 w 582"/>
                  <a:gd name="T15" fmla="*/ 62 h 230"/>
                  <a:gd name="T16" fmla="*/ 447 w 582"/>
                  <a:gd name="T17" fmla="*/ 62 h 230"/>
                  <a:gd name="T18" fmla="*/ 483 w 582"/>
                  <a:gd name="T19" fmla="*/ 164 h 230"/>
                  <a:gd name="T20" fmla="*/ 100 w 582"/>
                  <a:gd name="T21" fmla="*/ 164 h 230"/>
                  <a:gd name="T22" fmla="*/ 131 w 582"/>
                  <a:gd name="T23" fmla="*/ 62 h 230"/>
                  <a:gd name="T24" fmla="*/ 224 w 582"/>
                  <a:gd name="T25" fmla="*/ 6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2" h="230">
                    <a:moveTo>
                      <a:pt x="224" y="62"/>
                    </a:moveTo>
                    <a:lnTo>
                      <a:pt x="191" y="0"/>
                    </a:lnTo>
                    <a:lnTo>
                      <a:pt x="75" y="0"/>
                    </a:lnTo>
                    <a:lnTo>
                      <a:pt x="0" y="230"/>
                    </a:lnTo>
                    <a:lnTo>
                      <a:pt x="582" y="230"/>
                    </a:lnTo>
                    <a:lnTo>
                      <a:pt x="503" y="0"/>
                    </a:lnTo>
                    <a:lnTo>
                      <a:pt x="389" y="0"/>
                    </a:lnTo>
                    <a:lnTo>
                      <a:pt x="354" y="62"/>
                    </a:lnTo>
                    <a:lnTo>
                      <a:pt x="447" y="62"/>
                    </a:lnTo>
                    <a:lnTo>
                      <a:pt x="483" y="164"/>
                    </a:lnTo>
                    <a:lnTo>
                      <a:pt x="100" y="164"/>
                    </a:lnTo>
                    <a:lnTo>
                      <a:pt x="131" y="62"/>
                    </a:lnTo>
                    <a:lnTo>
                      <a:pt x="224"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6" name="Group 15"/>
          <p:cNvGrpSpPr/>
          <p:nvPr/>
        </p:nvGrpSpPr>
        <p:grpSpPr>
          <a:xfrm>
            <a:off x="8347065" y="1195908"/>
            <a:ext cx="3586009" cy="5370580"/>
            <a:chOff x="8514441" y="1219392"/>
            <a:chExt cx="3657916" cy="5478271"/>
          </a:xfrm>
        </p:grpSpPr>
        <p:sp>
          <p:nvSpPr>
            <p:cNvPr id="66" name="Rectangle 65"/>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7" name="Freeform 9"/>
            <p:cNvSpPr>
              <a:spLocks/>
            </p:cNvSpPr>
            <p:nvPr/>
          </p:nvSpPr>
          <p:spPr bwMode="auto">
            <a:xfrm>
              <a:off x="8727978" y="197095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 name="Freeform 9"/>
            <p:cNvSpPr>
              <a:spLocks/>
            </p:cNvSpPr>
            <p:nvPr/>
          </p:nvSpPr>
          <p:spPr bwMode="auto">
            <a:xfrm>
              <a:off x="8727978" y="250288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 name="Freeform 9"/>
            <p:cNvSpPr>
              <a:spLocks/>
            </p:cNvSpPr>
            <p:nvPr/>
          </p:nvSpPr>
          <p:spPr bwMode="auto">
            <a:xfrm>
              <a:off x="8727978" y="302465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 name="Freeform 9"/>
            <p:cNvSpPr>
              <a:spLocks/>
            </p:cNvSpPr>
            <p:nvPr/>
          </p:nvSpPr>
          <p:spPr bwMode="auto">
            <a:xfrm>
              <a:off x="8727978" y="356149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 name="Freeform 9"/>
            <p:cNvSpPr>
              <a:spLocks/>
            </p:cNvSpPr>
            <p:nvPr/>
          </p:nvSpPr>
          <p:spPr bwMode="auto">
            <a:xfrm>
              <a:off x="8727978" y="4348736"/>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 name="Rectangle 71"/>
            <p:cNvSpPr/>
            <p:nvPr/>
          </p:nvSpPr>
          <p:spPr bwMode="auto">
            <a:xfrm>
              <a:off x="9097352" y="191557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Single Sign-on</a:t>
              </a:r>
            </a:p>
          </p:txBody>
        </p:sp>
        <p:sp>
          <p:nvSpPr>
            <p:cNvPr id="73" name="Rectangle 72"/>
            <p:cNvSpPr/>
            <p:nvPr/>
          </p:nvSpPr>
          <p:spPr bwMode="auto">
            <a:xfrm>
              <a:off x="9097352" y="298855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User Provisioning</a:t>
              </a:r>
            </a:p>
          </p:txBody>
        </p:sp>
        <p:sp>
          <p:nvSpPr>
            <p:cNvPr id="74" name="Rectangle 73"/>
            <p:cNvSpPr/>
            <p:nvPr/>
          </p:nvSpPr>
          <p:spPr bwMode="auto">
            <a:xfrm>
              <a:off x="9097352" y="245206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Access Control</a:t>
              </a:r>
            </a:p>
          </p:txBody>
        </p:sp>
        <p:sp>
          <p:nvSpPr>
            <p:cNvPr id="75" name="Rectangle 74"/>
            <p:cNvSpPr/>
            <p:nvPr/>
          </p:nvSpPr>
          <p:spPr bwMode="auto">
            <a:xfrm>
              <a:off x="9097352" y="3525041"/>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Groups and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distribution lists</a:t>
              </a:r>
            </a:p>
          </p:txBody>
        </p:sp>
        <p:sp>
          <p:nvSpPr>
            <p:cNvPr id="76" name="Rectangle 75"/>
            <p:cNvSpPr/>
            <p:nvPr/>
          </p:nvSpPr>
          <p:spPr bwMode="auto">
            <a:xfrm>
              <a:off x="9097352" y="4338530"/>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Multi-Factor Authentication</a:t>
              </a:r>
            </a:p>
          </p:txBody>
        </p:sp>
        <p:sp>
          <p:nvSpPr>
            <p:cNvPr id="80" name="Rectangle 79"/>
            <p:cNvSpPr/>
            <p:nvPr/>
          </p:nvSpPr>
          <p:spPr bwMode="auto">
            <a:xfrm>
              <a:off x="9097352" y="5152020"/>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Anomalous sign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in detection</a:t>
              </a:r>
            </a:p>
          </p:txBody>
        </p:sp>
        <p:sp>
          <p:nvSpPr>
            <p:cNvPr id="81" name="Freeform 9"/>
            <p:cNvSpPr>
              <a:spLocks/>
            </p:cNvSpPr>
            <p:nvPr/>
          </p:nvSpPr>
          <p:spPr bwMode="auto">
            <a:xfrm>
              <a:off x="8727978" y="518227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Tree>
    <p:extLst>
      <p:ext uri="{BB962C8B-B14F-4D97-AF65-F5344CB8AC3E}">
        <p14:creationId xmlns:p14="http://schemas.microsoft.com/office/powerpoint/2010/main" val="391610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4"/>
                                        </p:tgtEl>
                                        <p:attrNameLst>
                                          <p:attrName>ppt_x</p:attrName>
                                          <p:attrName>ppt_y</p:attrName>
                                        </p:attrNameLst>
                                      </p:cBhvr>
                                      <p:rCtr x="0" y="1566"/>
                                    </p:animMotion>
                                  </p:childTnLst>
                                </p:cTn>
                              </p:par>
                            </p:childTnLst>
                          </p:cTn>
                        </p:par>
                        <p:par>
                          <p:cTn id="15" fill="hold">
                            <p:stCondLst>
                              <p:cond delay="900"/>
                            </p:stCondLst>
                            <p:childTnLst>
                              <p:par>
                                <p:cTn id="16" presetID="10"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42" presetClass="path" presetSubtype="0" decel="100000" fill="hold" nodeType="withEffect">
                                  <p:stCondLst>
                                    <p:cond delay="0"/>
                                  </p:stCondLst>
                                  <p:childTnLst>
                                    <p:animMotion origin="layout" path="M 4.2022E-6 -3.65865E-6 L 4.2022E-6 0.03132 " pathEditMode="relative" rAng="0" ptsTypes="AA">
                                      <p:cBhvr>
                                        <p:cTn id="20" dur="750" spd="-100000" fill="hold"/>
                                        <p:tgtEl>
                                          <p:spTgt spid="19"/>
                                        </p:tgtEl>
                                        <p:attrNameLst>
                                          <p:attrName>ppt_x</p:attrName>
                                          <p:attrName>ppt_y</p:attrName>
                                        </p:attrNameLst>
                                      </p:cBhvr>
                                      <p:rCtr x="0" y="1566"/>
                                    </p:animMotion>
                                  </p:childTnLst>
                                </p:cTn>
                              </p:par>
                            </p:childTnLst>
                          </p:cTn>
                        </p:par>
                        <p:par>
                          <p:cTn id="21" fill="hold">
                            <p:stCondLst>
                              <p:cond delay="165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63" presetClass="path" presetSubtype="0" decel="100000" fill="hold" nodeType="withEffect">
                                  <p:stCondLst>
                                    <p:cond delay="0"/>
                                  </p:stCondLst>
                                  <p:childTnLst>
                                    <p:animMotion origin="layout" path="M -1.35052E-6 6.62733E-7 L 0.02859 6.62733E-7 " pathEditMode="relative" rAng="0" ptsTypes="AA">
                                      <p:cBhvr>
                                        <p:cTn id="26" dur="750" spd="-100000" fill="hold"/>
                                        <p:tgtEl>
                                          <p:spTgt spid="1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3381888"/>
          </a:xfrm>
        </p:spPr>
        <p:txBody>
          <a:bodyPr/>
          <a:lstStyle/>
          <a:p>
            <a:pPr marL="0" indent="0">
              <a:buNone/>
            </a:pPr>
            <a:endParaRPr lang="it-IT" dirty="0"/>
          </a:p>
          <a:p>
            <a:pPr marL="0" indent="0">
              <a:buNone/>
            </a:pPr>
            <a:r>
              <a:rPr lang="it-IT" dirty="0"/>
              <a:t>BizSpark and IoT Camp introduction</a:t>
            </a:r>
          </a:p>
          <a:p>
            <a:pPr marL="0" indent="0">
              <a:buNone/>
            </a:pPr>
            <a:r>
              <a:rPr lang="it-IT" dirty="0"/>
              <a:t>Setup the environment to work with nucleo STM32</a:t>
            </a:r>
          </a:p>
          <a:p>
            <a:pPr marL="0" indent="0">
              <a:buNone/>
            </a:pPr>
            <a:r>
              <a:rPr lang="it-IT" dirty="0"/>
              <a:t>Setup the environment to work with Microsoft Azure</a:t>
            </a:r>
          </a:p>
          <a:p>
            <a:pPr marL="0" indent="0">
              <a:buNone/>
            </a:pPr>
            <a:r>
              <a:rPr lang="it-IT" dirty="0"/>
              <a:t>Microsoft Azure overview</a:t>
            </a:r>
          </a:p>
        </p:txBody>
      </p:sp>
      <p:sp>
        <p:nvSpPr>
          <p:cNvPr id="2" name="Title 1"/>
          <p:cNvSpPr>
            <a:spLocks noGrp="1"/>
          </p:cNvSpPr>
          <p:nvPr>
            <p:ph type="title"/>
          </p:nvPr>
        </p:nvSpPr>
        <p:spPr>
          <a:xfrm>
            <a:off x="269240" y="228552"/>
            <a:ext cx="11655840" cy="899665"/>
          </a:xfrm>
        </p:spPr>
        <p:txBody>
          <a:bodyPr/>
          <a:lstStyle/>
          <a:p>
            <a:r>
              <a:rPr lang="it-IT" dirty="0"/>
              <a:t>Agenda</a:t>
            </a:r>
          </a:p>
        </p:txBody>
      </p:sp>
    </p:spTree>
    <p:extLst>
      <p:ext uri="{BB962C8B-B14F-4D97-AF65-F5344CB8AC3E}">
        <p14:creationId xmlns:p14="http://schemas.microsoft.com/office/powerpoint/2010/main" val="18106997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8"/>
          <p:cNvSpPr>
            <a:spLocks noGrp="1"/>
          </p:cNvSpPr>
          <p:nvPr>
            <p:ph type="title"/>
          </p:nvPr>
        </p:nvSpPr>
        <p:spPr>
          <a:xfrm>
            <a:off x="269241" y="289958"/>
            <a:ext cx="11655840" cy="899537"/>
          </a:xfrm>
        </p:spPr>
        <p:txBody>
          <a:bodyPr/>
          <a:lstStyle/>
          <a:p>
            <a:pPr>
              <a:spcAft>
                <a:spcPts val="600"/>
              </a:spcAft>
            </a:pPr>
            <a:r>
              <a:rPr lang="en-US" sz="4705" dirty="0"/>
              <a:t>Advanced Analytics and </a:t>
            </a:r>
            <a:r>
              <a:rPr lang="en-US" sz="4705" dirty="0" err="1"/>
              <a:t>IoT</a:t>
            </a:r>
            <a:endParaRPr lang="en-US" sz="4705" dirty="0"/>
          </a:p>
        </p:txBody>
      </p:sp>
      <p:grpSp>
        <p:nvGrpSpPr>
          <p:cNvPr id="27" name="Group 26"/>
          <p:cNvGrpSpPr/>
          <p:nvPr/>
        </p:nvGrpSpPr>
        <p:grpSpPr>
          <a:xfrm>
            <a:off x="2401789" y="1195908"/>
            <a:ext cx="5884153" cy="5370580"/>
            <a:chOff x="2449949" y="1219392"/>
            <a:chExt cx="6002143" cy="5478271"/>
          </a:xfrm>
        </p:grpSpPr>
        <p:sp>
          <p:nvSpPr>
            <p:cNvPr id="28" name="Rectangle 27"/>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8"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9"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0"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1"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2"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26" name="Group 25"/>
          <p:cNvGrpSpPr/>
          <p:nvPr/>
        </p:nvGrpSpPr>
        <p:grpSpPr>
          <a:xfrm>
            <a:off x="8347065" y="1195908"/>
            <a:ext cx="3586009" cy="5370580"/>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76"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329639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411462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Freeform 9"/>
            <p:cNvSpPr>
              <a:spLocks/>
            </p:cNvSpPr>
            <p:nvPr/>
          </p:nvSpPr>
          <p:spPr bwMode="auto">
            <a:xfrm>
              <a:off x="8727978" y="474691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13" name="Group 12"/>
            <p:cNvGrpSpPr/>
            <p:nvPr/>
          </p:nvGrpSpPr>
          <p:grpSpPr>
            <a:xfrm>
              <a:off x="9097352" y="2666965"/>
              <a:ext cx="3075005" cy="2583124"/>
              <a:chOff x="9097352" y="2610000"/>
              <a:chExt cx="3075005" cy="2583124"/>
            </a:xfrm>
          </p:grpSpPr>
          <p:sp>
            <p:nvSpPr>
              <p:cNvPr id="81" name="Rectangle 80"/>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Machine Learning</a:t>
                </a:r>
              </a:p>
            </p:txBody>
          </p:sp>
          <p:sp>
            <p:nvSpPr>
              <p:cNvPr id="82" name="Rectangle 81"/>
              <p:cNvSpPr/>
              <p:nvPr/>
            </p:nvSpPr>
            <p:spPr bwMode="auto">
              <a:xfrm>
                <a:off x="9097352" y="404277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Analytics</a:t>
                </a:r>
              </a:p>
            </p:txBody>
          </p:sp>
          <p:sp>
            <p:nvSpPr>
              <p:cNvPr id="83" name="Rectangle 82"/>
              <p:cNvSpPr/>
              <p:nvPr/>
            </p:nvSpPr>
            <p:spPr bwMode="auto">
              <a:xfrm>
                <a:off x="9097352" y="3187887"/>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err="1">
                    <a:ln>
                      <a:noFill/>
                    </a:ln>
                    <a:gradFill>
                      <a:gsLst>
                        <a:gs pos="1250">
                          <a:srgbClr val="FFFFFF"/>
                        </a:gs>
                        <a:gs pos="100000">
                          <a:srgbClr val="FFFFFF"/>
                        </a:gs>
                      </a:gsLst>
                      <a:lin ang="5400000" scaled="0"/>
                    </a:gradFill>
                    <a:effectLst/>
                    <a:uLnTx/>
                    <a:uFillTx/>
                    <a:latin typeface="Segoe UI"/>
                  </a:rPr>
                  <a:t>IoT</a:t>
                </a: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 for devices and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data collection</a:t>
                </a:r>
              </a:p>
            </p:txBody>
          </p:sp>
          <p:sp>
            <p:nvSpPr>
              <p:cNvPr id="84" name="Rectangle 83"/>
              <p:cNvSpPr/>
              <p:nvPr/>
            </p:nvSpPr>
            <p:spPr bwMode="auto">
              <a:xfrm>
                <a:off x="9097352" y="462066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Cognitive Services</a:t>
                </a:r>
              </a:p>
            </p:txBody>
          </p:sp>
        </p:grpSp>
      </p:grpSp>
      <p:grpSp>
        <p:nvGrpSpPr>
          <p:cNvPr id="24" name="Group 23"/>
          <p:cNvGrpSpPr/>
          <p:nvPr/>
        </p:nvGrpSpPr>
        <p:grpSpPr>
          <a:xfrm>
            <a:off x="269239" y="5268262"/>
            <a:ext cx="2071427" cy="619504"/>
            <a:chOff x="274637" y="5373405"/>
            <a:chExt cx="2112963" cy="631926"/>
          </a:xfrm>
        </p:grpSpPr>
        <p:sp>
          <p:nvSpPr>
            <p:cNvPr id="113" name="Rectangle 112"/>
            <p:cNvSpPr/>
            <p:nvPr/>
          </p:nvSpPr>
          <p:spPr bwMode="auto">
            <a:xfrm>
              <a:off x="274637" y="5373405"/>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HDInsight</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4766" y="5468565"/>
              <a:ext cx="443284" cy="443285"/>
            </a:xfrm>
            <a:prstGeom prst="rect">
              <a:avLst/>
            </a:prstGeom>
          </p:spPr>
        </p:pic>
      </p:grpSp>
      <p:grpSp>
        <p:nvGrpSpPr>
          <p:cNvPr id="14" name="Group 13"/>
          <p:cNvGrpSpPr/>
          <p:nvPr/>
        </p:nvGrpSpPr>
        <p:grpSpPr>
          <a:xfrm>
            <a:off x="269239" y="1195908"/>
            <a:ext cx="2071427" cy="619504"/>
            <a:chOff x="274637" y="1219392"/>
            <a:chExt cx="2112963" cy="631926"/>
          </a:xfrm>
        </p:grpSpPr>
        <p:sp>
          <p:nvSpPr>
            <p:cNvPr id="63" name="Rectangle 62"/>
            <p:cNvSpPr/>
            <p:nvPr/>
          </p:nvSpPr>
          <p:spPr bwMode="auto">
            <a:xfrm>
              <a:off x="274637" y="1219392"/>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Machine Learning</a:t>
              </a:r>
            </a:p>
          </p:txBody>
        </p:sp>
        <p:pic>
          <p:nvPicPr>
            <p:cNvPr id="91" name="Picture 90"/>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54618" y="1361496"/>
              <a:ext cx="353101" cy="353101"/>
            </a:xfrm>
            <a:prstGeom prst="rect">
              <a:avLst/>
            </a:prstGeom>
          </p:spPr>
        </p:pic>
      </p:grpSp>
      <p:grpSp>
        <p:nvGrpSpPr>
          <p:cNvPr id="15" name="Group 14"/>
          <p:cNvGrpSpPr/>
          <p:nvPr/>
        </p:nvGrpSpPr>
        <p:grpSpPr>
          <a:xfrm>
            <a:off x="269239" y="1874633"/>
            <a:ext cx="2071427" cy="619504"/>
            <a:chOff x="274637" y="1911727"/>
            <a:chExt cx="2112963" cy="631926"/>
          </a:xfrm>
        </p:grpSpPr>
        <p:sp>
          <p:nvSpPr>
            <p:cNvPr id="64" name="Rectangle 63"/>
            <p:cNvSpPr/>
            <p:nvPr/>
          </p:nvSpPr>
          <p:spPr bwMode="auto">
            <a:xfrm>
              <a:off x="274637" y="191172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Stream Analytics</a:t>
              </a:r>
            </a:p>
          </p:txBody>
        </p:sp>
        <p:pic>
          <p:nvPicPr>
            <p:cNvPr id="94" name="Picture 93"/>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16440" y="2038626"/>
              <a:ext cx="459859" cy="459859"/>
            </a:xfrm>
            <a:prstGeom prst="rect">
              <a:avLst/>
            </a:prstGeom>
          </p:spPr>
        </p:pic>
      </p:grpSp>
      <p:grpSp>
        <p:nvGrpSpPr>
          <p:cNvPr id="16" name="Group 15"/>
          <p:cNvGrpSpPr/>
          <p:nvPr/>
        </p:nvGrpSpPr>
        <p:grpSpPr>
          <a:xfrm>
            <a:off x="269239" y="2553359"/>
            <a:ext cx="2071427" cy="619504"/>
            <a:chOff x="274637" y="2604063"/>
            <a:chExt cx="2112963" cy="631926"/>
          </a:xfrm>
        </p:grpSpPr>
        <p:sp>
          <p:nvSpPr>
            <p:cNvPr id="65" name="Rectangle 64"/>
            <p:cNvSpPr/>
            <p:nvPr/>
          </p:nvSpPr>
          <p:spPr bwMode="auto">
            <a:xfrm>
              <a:off x="274637" y="2604063"/>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Factory</a:t>
              </a:r>
            </a:p>
          </p:txBody>
        </p:sp>
        <p:pic>
          <p:nvPicPr>
            <p:cNvPr id="97" name="Picture 96"/>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62240" y="2704882"/>
              <a:ext cx="383579" cy="383579"/>
            </a:xfrm>
            <a:prstGeom prst="rect">
              <a:avLst/>
            </a:prstGeom>
          </p:spPr>
        </p:pic>
      </p:grpSp>
      <p:grpSp>
        <p:nvGrpSpPr>
          <p:cNvPr id="19" name="Group 18"/>
          <p:cNvGrpSpPr/>
          <p:nvPr/>
        </p:nvGrpSpPr>
        <p:grpSpPr>
          <a:xfrm>
            <a:off x="269239" y="3232084"/>
            <a:ext cx="2071427" cy="619504"/>
            <a:chOff x="274637" y="3296398"/>
            <a:chExt cx="2112963" cy="631926"/>
          </a:xfrm>
        </p:grpSpPr>
        <p:sp>
          <p:nvSpPr>
            <p:cNvPr id="66" name="Rectangle 65"/>
            <p:cNvSpPr/>
            <p:nvPr/>
          </p:nvSpPr>
          <p:spPr bwMode="auto">
            <a:xfrm>
              <a:off x="274637" y="3296398"/>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 Lake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Store</a:t>
              </a:r>
            </a:p>
          </p:txBody>
        </p:sp>
        <p:sp>
          <p:nvSpPr>
            <p:cNvPr id="106" name="Freeform 105"/>
            <p:cNvSpPr/>
            <p:nvPr/>
          </p:nvSpPr>
          <p:spPr bwMode="auto">
            <a:xfrm>
              <a:off x="479872" y="3416326"/>
              <a:ext cx="263077" cy="362079"/>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1922"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5" name="Group 24"/>
          <p:cNvGrpSpPr/>
          <p:nvPr/>
        </p:nvGrpSpPr>
        <p:grpSpPr>
          <a:xfrm>
            <a:off x="269239" y="5946984"/>
            <a:ext cx="2071427" cy="619504"/>
            <a:chOff x="274637" y="6065737"/>
            <a:chExt cx="2112963" cy="631926"/>
          </a:xfrm>
        </p:grpSpPr>
        <p:sp>
          <p:nvSpPr>
            <p:cNvPr id="114" name="Rectangle 113"/>
            <p:cNvSpPr/>
            <p:nvPr/>
          </p:nvSpPr>
          <p:spPr bwMode="auto">
            <a:xfrm>
              <a:off x="274637" y="606573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IoT</a:t>
              </a: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 Hub</a:t>
              </a:r>
            </a:p>
          </p:txBody>
        </p:sp>
        <p:pic>
          <p:nvPicPr>
            <p:cNvPr id="108" name="Picture 107"/>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62241" y="6172200"/>
              <a:ext cx="361076" cy="361076"/>
            </a:xfrm>
            <a:prstGeom prst="rect">
              <a:avLst/>
            </a:prstGeom>
          </p:spPr>
        </p:pic>
      </p:grpSp>
      <p:grpSp>
        <p:nvGrpSpPr>
          <p:cNvPr id="23" name="Group 22"/>
          <p:cNvGrpSpPr/>
          <p:nvPr/>
        </p:nvGrpSpPr>
        <p:grpSpPr>
          <a:xfrm>
            <a:off x="269239" y="4589536"/>
            <a:ext cx="2071427" cy="619504"/>
            <a:chOff x="274637" y="4681069"/>
            <a:chExt cx="2112963" cy="631926"/>
          </a:xfrm>
        </p:grpSpPr>
        <p:sp>
          <p:nvSpPr>
            <p:cNvPr id="68" name="Rectangle 67"/>
            <p:cNvSpPr/>
            <p:nvPr/>
          </p:nvSpPr>
          <p:spPr bwMode="auto">
            <a:xfrm>
              <a:off x="274637" y="4681069"/>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Cognitive Services</a:t>
              </a:r>
            </a:p>
          </p:txBody>
        </p:sp>
        <p:sp>
          <p:nvSpPr>
            <p:cNvPr id="9" name="Freeform 5"/>
            <p:cNvSpPr>
              <a:spLocks noEditPoints="1"/>
            </p:cNvSpPr>
            <p:nvPr/>
          </p:nvSpPr>
          <p:spPr bwMode="auto">
            <a:xfrm>
              <a:off x="454619" y="4861560"/>
              <a:ext cx="406861" cy="370840"/>
            </a:xfrm>
            <a:custGeom>
              <a:avLst/>
              <a:gdLst>
                <a:gd name="T0" fmla="*/ 360 w 1996"/>
                <a:gd name="T1" fmla="*/ 583 h 1819"/>
                <a:gd name="T2" fmla="*/ 433 w 1996"/>
                <a:gd name="T3" fmla="*/ 632 h 1819"/>
                <a:gd name="T4" fmla="*/ 730 w 1996"/>
                <a:gd name="T5" fmla="*/ 574 h 1819"/>
                <a:gd name="T6" fmla="*/ 1068 w 1996"/>
                <a:gd name="T7" fmla="*/ 582 h 1819"/>
                <a:gd name="T8" fmla="*/ 1197 w 1996"/>
                <a:gd name="T9" fmla="*/ 578 h 1819"/>
                <a:gd name="T10" fmla="*/ 1181 w 1996"/>
                <a:gd name="T11" fmla="*/ 328 h 1819"/>
                <a:gd name="T12" fmla="*/ 1088 w 1996"/>
                <a:gd name="T13" fmla="*/ 102 h 1819"/>
                <a:gd name="T14" fmla="*/ 910 w 1996"/>
                <a:gd name="T15" fmla="*/ 17 h 1819"/>
                <a:gd name="T16" fmla="*/ 443 w 1996"/>
                <a:gd name="T17" fmla="*/ 205 h 1819"/>
                <a:gd name="T18" fmla="*/ 292 w 1996"/>
                <a:gd name="T19" fmla="*/ 356 h 1819"/>
                <a:gd name="T20" fmla="*/ 320 w 1996"/>
                <a:gd name="T21" fmla="*/ 436 h 1819"/>
                <a:gd name="T22" fmla="*/ 372 w 1996"/>
                <a:gd name="T23" fmla="*/ 994 h 1819"/>
                <a:gd name="T24" fmla="*/ 510 w 1996"/>
                <a:gd name="T25" fmla="*/ 1047 h 1819"/>
                <a:gd name="T26" fmla="*/ 569 w 1996"/>
                <a:gd name="T27" fmla="*/ 1045 h 1819"/>
                <a:gd name="T28" fmla="*/ 540 w 1996"/>
                <a:gd name="T29" fmla="*/ 980 h 1819"/>
                <a:gd name="T30" fmla="*/ 517 w 1996"/>
                <a:gd name="T31" fmla="*/ 927 h 1819"/>
                <a:gd name="T32" fmla="*/ 457 w 1996"/>
                <a:gd name="T33" fmla="*/ 831 h 1819"/>
                <a:gd name="T34" fmla="*/ 319 w 1996"/>
                <a:gd name="T35" fmla="*/ 621 h 1819"/>
                <a:gd name="T36" fmla="*/ 173 w 1996"/>
                <a:gd name="T37" fmla="*/ 471 h 1819"/>
                <a:gd name="T38" fmla="*/ 40 w 1996"/>
                <a:gd name="T39" fmla="*/ 648 h 1819"/>
                <a:gd name="T40" fmla="*/ 100 w 1996"/>
                <a:gd name="T41" fmla="*/ 980 h 1819"/>
                <a:gd name="T42" fmla="*/ 294 w 1996"/>
                <a:gd name="T43" fmla="*/ 970 h 1819"/>
                <a:gd name="T44" fmla="*/ 1661 w 1996"/>
                <a:gd name="T45" fmla="*/ 155 h 1819"/>
                <a:gd name="T46" fmla="*/ 1215 w 1996"/>
                <a:gd name="T47" fmla="*/ 20 h 1819"/>
                <a:gd name="T48" fmla="*/ 1143 w 1996"/>
                <a:gd name="T49" fmla="*/ 161 h 1819"/>
                <a:gd name="T50" fmla="*/ 1267 w 1996"/>
                <a:gd name="T51" fmla="*/ 502 h 1819"/>
                <a:gd name="T52" fmla="*/ 1312 w 1996"/>
                <a:gd name="T53" fmla="*/ 661 h 1819"/>
                <a:gd name="T54" fmla="*/ 1423 w 1996"/>
                <a:gd name="T55" fmla="*/ 772 h 1819"/>
                <a:gd name="T56" fmla="*/ 1576 w 1996"/>
                <a:gd name="T57" fmla="*/ 1021 h 1819"/>
                <a:gd name="T58" fmla="*/ 1881 w 1996"/>
                <a:gd name="T59" fmla="*/ 934 h 1819"/>
                <a:gd name="T60" fmla="*/ 1919 w 1996"/>
                <a:gd name="T61" fmla="*/ 416 h 1819"/>
                <a:gd name="T62" fmla="*/ 1471 w 1996"/>
                <a:gd name="T63" fmla="*/ 988 h 1819"/>
                <a:gd name="T64" fmla="*/ 1465 w 1996"/>
                <a:gd name="T65" fmla="*/ 965 h 1819"/>
                <a:gd name="T66" fmla="*/ 1310 w 1996"/>
                <a:gd name="T67" fmla="*/ 709 h 1819"/>
                <a:gd name="T68" fmla="*/ 1088 w 1996"/>
                <a:gd name="T69" fmla="*/ 615 h 1819"/>
                <a:gd name="T70" fmla="*/ 750 w 1996"/>
                <a:gd name="T71" fmla="*/ 608 h 1819"/>
                <a:gd name="T72" fmla="*/ 404 w 1996"/>
                <a:gd name="T73" fmla="*/ 684 h 1819"/>
                <a:gd name="T74" fmla="*/ 518 w 1996"/>
                <a:gd name="T75" fmla="*/ 826 h 1819"/>
                <a:gd name="T76" fmla="*/ 582 w 1996"/>
                <a:gd name="T77" fmla="*/ 973 h 1819"/>
                <a:gd name="T78" fmla="*/ 582 w 1996"/>
                <a:gd name="T79" fmla="*/ 974 h 1819"/>
                <a:gd name="T80" fmla="*/ 720 w 1996"/>
                <a:gd name="T81" fmla="*/ 1098 h 1819"/>
                <a:gd name="T82" fmla="*/ 978 w 1996"/>
                <a:gd name="T83" fmla="*/ 1170 h 1819"/>
                <a:gd name="T84" fmla="*/ 1175 w 1996"/>
                <a:gd name="T85" fmla="*/ 1267 h 1819"/>
                <a:gd name="T86" fmla="*/ 1418 w 1996"/>
                <a:gd name="T87" fmla="*/ 1256 h 1819"/>
                <a:gd name="T88" fmla="*/ 1496 w 1996"/>
                <a:gd name="T89" fmla="*/ 1142 h 1819"/>
                <a:gd name="T90" fmla="*/ 1495 w 1996"/>
                <a:gd name="T91" fmla="*/ 1066 h 1819"/>
                <a:gd name="T92" fmla="*/ 969 w 1996"/>
                <a:gd name="T93" fmla="*/ 1223 h 1819"/>
                <a:gd name="T94" fmla="*/ 863 w 1996"/>
                <a:gd name="T95" fmla="*/ 1207 h 1819"/>
                <a:gd name="T96" fmla="*/ 813 w 1996"/>
                <a:gd name="T97" fmla="*/ 1295 h 1819"/>
                <a:gd name="T98" fmla="*/ 669 w 1996"/>
                <a:gd name="T99" fmla="*/ 1477 h 1819"/>
                <a:gd name="T100" fmla="*/ 621 w 1996"/>
                <a:gd name="T101" fmla="*/ 1656 h 1819"/>
                <a:gd name="T102" fmla="*/ 643 w 1996"/>
                <a:gd name="T103" fmla="*/ 1770 h 1819"/>
                <a:gd name="T104" fmla="*/ 727 w 1996"/>
                <a:gd name="T105" fmla="*/ 1792 h 1819"/>
                <a:gd name="T106" fmla="*/ 836 w 1996"/>
                <a:gd name="T107" fmla="*/ 1651 h 1819"/>
                <a:gd name="T108" fmla="*/ 1013 w 1996"/>
                <a:gd name="T109" fmla="*/ 1427 h 1819"/>
                <a:gd name="T110" fmla="*/ 1029 w 1996"/>
                <a:gd name="T111" fmla="*/ 1269 h 1819"/>
                <a:gd name="T112" fmla="*/ 659 w 1996"/>
                <a:gd name="T113" fmla="*/ 1414 h 1819"/>
                <a:gd name="T114" fmla="*/ 807 w 1996"/>
                <a:gd name="T115" fmla="*/ 1251 h 1819"/>
                <a:gd name="T116" fmla="*/ 687 w 1996"/>
                <a:gd name="T117" fmla="*/ 1141 h 1819"/>
                <a:gd name="T118" fmla="*/ 483 w 1996"/>
                <a:gd name="T119" fmla="*/ 1069 h 1819"/>
                <a:gd name="T120" fmla="*/ 184 w 1996"/>
                <a:gd name="T121" fmla="*/ 1243 h 1819"/>
                <a:gd name="T122" fmla="*/ 470 w 1996"/>
                <a:gd name="T123" fmla="*/ 1489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96" h="1819">
                  <a:moveTo>
                    <a:pt x="320" y="436"/>
                  </a:moveTo>
                  <a:cubicBezTo>
                    <a:pt x="341" y="483"/>
                    <a:pt x="341" y="536"/>
                    <a:pt x="360" y="583"/>
                  </a:cubicBezTo>
                  <a:cubicBezTo>
                    <a:pt x="368" y="600"/>
                    <a:pt x="368" y="600"/>
                    <a:pt x="368" y="600"/>
                  </a:cubicBezTo>
                  <a:cubicBezTo>
                    <a:pt x="375" y="619"/>
                    <a:pt x="405" y="634"/>
                    <a:pt x="433" y="632"/>
                  </a:cubicBezTo>
                  <a:cubicBezTo>
                    <a:pt x="433" y="632"/>
                    <a:pt x="433" y="632"/>
                    <a:pt x="457" y="631"/>
                  </a:cubicBezTo>
                  <a:cubicBezTo>
                    <a:pt x="550" y="625"/>
                    <a:pt x="638" y="591"/>
                    <a:pt x="730" y="574"/>
                  </a:cubicBezTo>
                  <a:cubicBezTo>
                    <a:pt x="788" y="564"/>
                    <a:pt x="829" y="594"/>
                    <a:pt x="884" y="603"/>
                  </a:cubicBezTo>
                  <a:cubicBezTo>
                    <a:pt x="947" y="614"/>
                    <a:pt x="1004" y="578"/>
                    <a:pt x="1068" y="582"/>
                  </a:cubicBezTo>
                  <a:cubicBezTo>
                    <a:pt x="1114" y="584"/>
                    <a:pt x="1125" y="588"/>
                    <a:pt x="1125" y="588"/>
                  </a:cubicBezTo>
                  <a:cubicBezTo>
                    <a:pt x="1149" y="597"/>
                    <a:pt x="1177" y="594"/>
                    <a:pt x="1197" y="578"/>
                  </a:cubicBezTo>
                  <a:cubicBezTo>
                    <a:pt x="1221" y="558"/>
                    <a:pt x="1221" y="532"/>
                    <a:pt x="1220" y="503"/>
                  </a:cubicBezTo>
                  <a:cubicBezTo>
                    <a:pt x="1218" y="444"/>
                    <a:pt x="1213" y="380"/>
                    <a:pt x="1181" y="328"/>
                  </a:cubicBezTo>
                  <a:cubicBezTo>
                    <a:pt x="1158" y="290"/>
                    <a:pt x="1135" y="252"/>
                    <a:pt x="1116" y="210"/>
                  </a:cubicBezTo>
                  <a:cubicBezTo>
                    <a:pt x="1101" y="177"/>
                    <a:pt x="1092" y="140"/>
                    <a:pt x="1088" y="102"/>
                  </a:cubicBezTo>
                  <a:cubicBezTo>
                    <a:pt x="1084" y="75"/>
                    <a:pt x="1088" y="33"/>
                    <a:pt x="1058" y="19"/>
                  </a:cubicBezTo>
                  <a:cubicBezTo>
                    <a:pt x="1016" y="0"/>
                    <a:pt x="954" y="10"/>
                    <a:pt x="910" y="17"/>
                  </a:cubicBezTo>
                  <a:cubicBezTo>
                    <a:pt x="803" y="31"/>
                    <a:pt x="697" y="62"/>
                    <a:pt x="601" y="110"/>
                  </a:cubicBezTo>
                  <a:cubicBezTo>
                    <a:pt x="545" y="137"/>
                    <a:pt x="493" y="169"/>
                    <a:pt x="443" y="205"/>
                  </a:cubicBezTo>
                  <a:cubicBezTo>
                    <a:pt x="403" y="234"/>
                    <a:pt x="364" y="262"/>
                    <a:pt x="330" y="298"/>
                  </a:cubicBezTo>
                  <a:cubicBezTo>
                    <a:pt x="314" y="314"/>
                    <a:pt x="297" y="333"/>
                    <a:pt x="292" y="356"/>
                  </a:cubicBezTo>
                  <a:cubicBezTo>
                    <a:pt x="286" y="384"/>
                    <a:pt x="303" y="405"/>
                    <a:pt x="315" y="428"/>
                  </a:cubicBezTo>
                  <a:cubicBezTo>
                    <a:pt x="317" y="430"/>
                    <a:pt x="318" y="434"/>
                    <a:pt x="320" y="436"/>
                  </a:cubicBezTo>
                  <a:close/>
                  <a:moveTo>
                    <a:pt x="294" y="970"/>
                  </a:moveTo>
                  <a:cubicBezTo>
                    <a:pt x="318" y="972"/>
                    <a:pt x="345" y="982"/>
                    <a:pt x="372" y="994"/>
                  </a:cubicBezTo>
                  <a:cubicBezTo>
                    <a:pt x="403" y="1007"/>
                    <a:pt x="433" y="1022"/>
                    <a:pt x="461" y="1033"/>
                  </a:cubicBezTo>
                  <a:cubicBezTo>
                    <a:pt x="477" y="1040"/>
                    <a:pt x="494" y="1043"/>
                    <a:pt x="510" y="1047"/>
                  </a:cubicBezTo>
                  <a:cubicBezTo>
                    <a:pt x="525" y="1050"/>
                    <a:pt x="535" y="1054"/>
                    <a:pt x="550" y="1052"/>
                  </a:cubicBezTo>
                  <a:cubicBezTo>
                    <a:pt x="556" y="1050"/>
                    <a:pt x="565" y="1051"/>
                    <a:pt x="569" y="1045"/>
                  </a:cubicBezTo>
                  <a:cubicBezTo>
                    <a:pt x="579" y="1034"/>
                    <a:pt x="570" y="1011"/>
                    <a:pt x="562" y="1003"/>
                  </a:cubicBezTo>
                  <a:cubicBezTo>
                    <a:pt x="554" y="995"/>
                    <a:pt x="546" y="988"/>
                    <a:pt x="540" y="980"/>
                  </a:cubicBezTo>
                  <a:cubicBezTo>
                    <a:pt x="536" y="975"/>
                    <a:pt x="531" y="969"/>
                    <a:pt x="529" y="962"/>
                  </a:cubicBezTo>
                  <a:cubicBezTo>
                    <a:pt x="524" y="952"/>
                    <a:pt x="518" y="939"/>
                    <a:pt x="517" y="927"/>
                  </a:cubicBezTo>
                  <a:cubicBezTo>
                    <a:pt x="517" y="914"/>
                    <a:pt x="516" y="903"/>
                    <a:pt x="512" y="891"/>
                  </a:cubicBezTo>
                  <a:cubicBezTo>
                    <a:pt x="502" y="865"/>
                    <a:pt x="482" y="842"/>
                    <a:pt x="457" y="831"/>
                  </a:cubicBezTo>
                  <a:cubicBezTo>
                    <a:pt x="457" y="831"/>
                    <a:pt x="431" y="821"/>
                    <a:pt x="396" y="777"/>
                  </a:cubicBezTo>
                  <a:cubicBezTo>
                    <a:pt x="372" y="747"/>
                    <a:pt x="327" y="638"/>
                    <a:pt x="319" y="621"/>
                  </a:cubicBezTo>
                  <a:cubicBezTo>
                    <a:pt x="301" y="579"/>
                    <a:pt x="309" y="529"/>
                    <a:pt x="294" y="487"/>
                  </a:cubicBezTo>
                  <a:cubicBezTo>
                    <a:pt x="275" y="433"/>
                    <a:pt x="212" y="439"/>
                    <a:pt x="173" y="471"/>
                  </a:cubicBezTo>
                  <a:cubicBezTo>
                    <a:pt x="173" y="471"/>
                    <a:pt x="161" y="482"/>
                    <a:pt x="114" y="524"/>
                  </a:cubicBezTo>
                  <a:cubicBezTo>
                    <a:pt x="78" y="557"/>
                    <a:pt x="61" y="605"/>
                    <a:pt x="40" y="648"/>
                  </a:cubicBezTo>
                  <a:cubicBezTo>
                    <a:pt x="5" y="723"/>
                    <a:pt x="0" y="789"/>
                    <a:pt x="1" y="871"/>
                  </a:cubicBezTo>
                  <a:cubicBezTo>
                    <a:pt x="2" y="935"/>
                    <a:pt x="45" y="955"/>
                    <a:pt x="100" y="980"/>
                  </a:cubicBezTo>
                  <a:cubicBezTo>
                    <a:pt x="100" y="980"/>
                    <a:pt x="109" y="983"/>
                    <a:pt x="146" y="985"/>
                  </a:cubicBezTo>
                  <a:cubicBezTo>
                    <a:pt x="194" y="989"/>
                    <a:pt x="246" y="965"/>
                    <a:pt x="294" y="970"/>
                  </a:cubicBezTo>
                  <a:close/>
                  <a:moveTo>
                    <a:pt x="1919" y="416"/>
                  </a:moveTo>
                  <a:cubicBezTo>
                    <a:pt x="1858" y="305"/>
                    <a:pt x="1763" y="210"/>
                    <a:pt x="1661" y="155"/>
                  </a:cubicBezTo>
                  <a:cubicBezTo>
                    <a:pt x="1570" y="107"/>
                    <a:pt x="1443" y="46"/>
                    <a:pt x="1340" y="33"/>
                  </a:cubicBezTo>
                  <a:cubicBezTo>
                    <a:pt x="1272" y="24"/>
                    <a:pt x="1215" y="20"/>
                    <a:pt x="1215" y="20"/>
                  </a:cubicBezTo>
                  <a:cubicBezTo>
                    <a:pt x="1171" y="17"/>
                    <a:pt x="1131" y="50"/>
                    <a:pt x="1127" y="93"/>
                  </a:cubicBezTo>
                  <a:cubicBezTo>
                    <a:pt x="1127" y="93"/>
                    <a:pt x="1125" y="112"/>
                    <a:pt x="1143" y="161"/>
                  </a:cubicBezTo>
                  <a:cubicBezTo>
                    <a:pt x="1164" y="219"/>
                    <a:pt x="1194" y="274"/>
                    <a:pt x="1227" y="327"/>
                  </a:cubicBezTo>
                  <a:cubicBezTo>
                    <a:pt x="1259" y="378"/>
                    <a:pt x="1264" y="443"/>
                    <a:pt x="1267" y="502"/>
                  </a:cubicBezTo>
                  <a:cubicBezTo>
                    <a:pt x="1268" y="541"/>
                    <a:pt x="1268" y="541"/>
                    <a:pt x="1268" y="541"/>
                  </a:cubicBezTo>
                  <a:cubicBezTo>
                    <a:pt x="1256" y="582"/>
                    <a:pt x="1276" y="636"/>
                    <a:pt x="1312" y="661"/>
                  </a:cubicBezTo>
                  <a:cubicBezTo>
                    <a:pt x="1312" y="661"/>
                    <a:pt x="1333" y="675"/>
                    <a:pt x="1358" y="698"/>
                  </a:cubicBezTo>
                  <a:cubicBezTo>
                    <a:pt x="1379" y="718"/>
                    <a:pt x="1403" y="742"/>
                    <a:pt x="1423" y="772"/>
                  </a:cubicBezTo>
                  <a:cubicBezTo>
                    <a:pt x="1450" y="814"/>
                    <a:pt x="1467" y="864"/>
                    <a:pt x="1485" y="911"/>
                  </a:cubicBezTo>
                  <a:cubicBezTo>
                    <a:pt x="1505" y="966"/>
                    <a:pt x="1509" y="1013"/>
                    <a:pt x="1576" y="1021"/>
                  </a:cubicBezTo>
                  <a:cubicBezTo>
                    <a:pt x="1636" y="1029"/>
                    <a:pt x="1686" y="1059"/>
                    <a:pt x="1747" y="1034"/>
                  </a:cubicBezTo>
                  <a:cubicBezTo>
                    <a:pt x="1797" y="1013"/>
                    <a:pt x="1843" y="971"/>
                    <a:pt x="1881" y="934"/>
                  </a:cubicBezTo>
                  <a:cubicBezTo>
                    <a:pt x="1951" y="864"/>
                    <a:pt x="1984" y="782"/>
                    <a:pt x="1990" y="697"/>
                  </a:cubicBezTo>
                  <a:cubicBezTo>
                    <a:pt x="1996" y="602"/>
                    <a:pt x="1969" y="504"/>
                    <a:pt x="1919" y="416"/>
                  </a:cubicBezTo>
                  <a:close/>
                  <a:moveTo>
                    <a:pt x="1495" y="1066"/>
                  </a:moveTo>
                  <a:cubicBezTo>
                    <a:pt x="1490" y="1040"/>
                    <a:pt x="1478" y="1013"/>
                    <a:pt x="1471" y="988"/>
                  </a:cubicBezTo>
                  <a:cubicBezTo>
                    <a:pt x="1471" y="988"/>
                    <a:pt x="1471" y="988"/>
                    <a:pt x="1466" y="969"/>
                  </a:cubicBezTo>
                  <a:cubicBezTo>
                    <a:pt x="1466" y="968"/>
                    <a:pt x="1465" y="966"/>
                    <a:pt x="1465" y="965"/>
                  </a:cubicBezTo>
                  <a:cubicBezTo>
                    <a:pt x="1448" y="905"/>
                    <a:pt x="1430" y="859"/>
                    <a:pt x="1395" y="807"/>
                  </a:cubicBezTo>
                  <a:cubicBezTo>
                    <a:pt x="1372" y="770"/>
                    <a:pt x="1343" y="737"/>
                    <a:pt x="1310" y="709"/>
                  </a:cubicBezTo>
                  <a:cubicBezTo>
                    <a:pt x="1282" y="686"/>
                    <a:pt x="1252" y="666"/>
                    <a:pt x="1220" y="650"/>
                  </a:cubicBezTo>
                  <a:cubicBezTo>
                    <a:pt x="1178" y="630"/>
                    <a:pt x="1134" y="618"/>
                    <a:pt x="1088" y="615"/>
                  </a:cubicBezTo>
                  <a:cubicBezTo>
                    <a:pt x="1024" y="611"/>
                    <a:pt x="967" y="648"/>
                    <a:pt x="904" y="637"/>
                  </a:cubicBezTo>
                  <a:cubicBezTo>
                    <a:pt x="849" y="627"/>
                    <a:pt x="808" y="597"/>
                    <a:pt x="750" y="608"/>
                  </a:cubicBezTo>
                  <a:cubicBezTo>
                    <a:pt x="658" y="624"/>
                    <a:pt x="570" y="659"/>
                    <a:pt x="477" y="664"/>
                  </a:cubicBezTo>
                  <a:cubicBezTo>
                    <a:pt x="453" y="666"/>
                    <a:pt x="403" y="649"/>
                    <a:pt x="404" y="684"/>
                  </a:cubicBezTo>
                  <a:cubicBezTo>
                    <a:pt x="404" y="707"/>
                    <a:pt x="442" y="753"/>
                    <a:pt x="457" y="772"/>
                  </a:cubicBezTo>
                  <a:cubicBezTo>
                    <a:pt x="492" y="816"/>
                    <a:pt x="518" y="826"/>
                    <a:pt x="518" y="826"/>
                  </a:cubicBezTo>
                  <a:cubicBezTo>
                    <a:pt x="559" y="844"/>
                    <a:pt x="586" y="893"/>
                    <a:pt x="579" y="936"/>
                  </a:cubicBezTo>
                  <a:cubicBezTo>
                    <a:pt x="579" y="936"/>
                    <a:pt x="578" y="941"/>
                    <a:pt x="582" y="973"/>
                  </a:cubicBezTo>
                  <a:cubicBezTo>
                    <a:pt x="582" y="974"/>
                    <a:pt x="582" y="974"/>
                    <a:pt x="582" y="974"/>
                  </a:cubicBezTo>
                  <a:cubicBezTo>
                    <a:pt x="582" y="974"/>
                    <a:pt x="582" y="974"/>
                    <a:pt x="582" y="974"/>
                  </a:cubicBezTo>
                  <a:cubicBezTo>
                    <a:pt x="584" y="995"/>
                    <a:pt x="607" y="1008"/>
                    <a:pt x="622" y="1019"/>
                  </a:cubicBezTo>
                  <a:cubicBezTo>
                    <a:pt x="658" y="1045"/>
                    <a:pt x="678" y="1080"/>
                    <a:pt x="720" y="1098"/>
                  </a:cubicBezTo>
                  <a:cubicBezTo>
                    <a:pt x="761" y="1116"/>
                    <a:pt x="806" y="1131"/>
                    <a:pt x="851" y="1139"/>
                  </a:cubicBezTo>
                  <a:cubicBezTo>
                    <a:pt x="892" y="1147"/>
                    <a:pt x="944" y="1143"/>
                    <a:pt x="978" y="1170"/>
                  </a:cubicBezTo>
                  <a:cubicBezTo>
                    <a:pt x="1011" y="1196"/>
                    <a:pt x="1030" y="1222"/>
                    <a:pt x="1070" y="1237"/>
                  </a:cubicBezTo>
                  <a:cubicBezTo>
                    <a:pt x="1103" y="1250"/>
                    <a:pt x="1140" y="1257"/>
                    <a:pt x="1175" y="1267"/>
                  </a:cubicBezTo>
                  <a:cubicBezTo>
                    <a:pt x="1209" y="1278"/>
                    <a:pt x="1241" y="1296"/>
                    <a:pt x="1277" y="1300"/>
                  </a:cubicBezTo>
                  <a:cubicBezTo>
                    <a:pt x="1329" y="1306"/>
                    <a:pt x="1378" y="1289"/>
                    <a:pt x="1418" y="1256"/>
                  </a:cubicBezTo>
                  <a:cubicBezTo>
                    <a:pt x="1437" y="1240"/>
                    <a:pt x="1453" y="1221"/>
                    <a:pt x="1467" y="1200"/>
                  </a:cubicBezTo>
                  <a:cubicBezTo>
                    <a:pt x="1479" y="1182"/>
                    <a:pt x="1492" y="1163"/>
                    <a:pt x="1496" y="1142"/>
                  </a:cubicBezTo>
                  <a:cubicBezTo>
                    <a:pt x="1500" y="1125"/>
                    <a:pt x="1499" y="1104"/>
                    <a:pt x="1497" y="1087"/>
                  </a:cubicBezTo>
                  <a:cubicBezTo>
                    <a:pt x="1497" y="1080"/>
                    <a:pt x="1495" y="1073"/>
                    <a:pt x="1495" y="1066"/>
                  </a:cubicBezTo>
                  <a:close/>
                  <a:moveTo>
                    <a:pt x="970" y="1224"/>
                  </a:moveTo>
                  <a:cubicBezTo>
                    <a:pt x="969" y="1223"/>
                    <a:pt x="969" y="1223"/>
                    <a:pt x="969" y="1223"/>
                  </a:cubicBezTo>
                  <a:cubicBezTo>
                    <a:pt x="949" y="1213"/>
                    <a:pt x="935" y="1204"/>
                    <a:pt x="913" y="1202"/>
                  </a:cubicBezTo>
                  <a:cubicBezTo>
                    <a:pt x="897" y="1199"/>
                    <a:pt x="874" y="1191"/>
                    <a:pt x="863" y="1207"/>
                  </a:cubicBezTo>
                  <a:cubicBezTo>
                    <a:pt x="855" y="1218"/>
                    <a:pt x="849" y="1229"/>
                    <a:pt x="844" y="1240"/>
                  </a:cubicBezTo>
                  <a:cubicBezTo>
                    <a:pt x="834" y="1258"/>
                    <a:pt x="825" y="1278"/>
                    <a:pt x="813" y="1295"/>
                  </a:cubicBezTo>
                  <a:cubicBezTo>
                    <a:pt x="790" y="1330"/>
                    <a:pt x="764" y="1363"/>
                    <a:pt x="737" y="1395"/>
                  </a:cubicBezTo>
                  <a:cubicBezTo>
                    <a:pt x="716" y="1421"/>
                    <a:pt x="682" y="1446"/>
                    <a:pt x="669" y="1477"/>
                  </a:cubicBezTo>
                  <a:cubicBezTo>
                    <a:pt x="655" y="1507"/>
                    <a:pt x="663" y="1540"/>
                    <a:pt x="652" y="1570"/>
                  </a:cubicBezTo>
                  <a:cubicBezTo>
                    <a:pt x="641" y="1598"/>
                    <a:pt x="630" y="1626"/>
                    <a:pt x="621" y="1656"/>
                  </a:cubicBezTo>
                  <a:cubicBezTo>
                    <a:pt x="614" y="1682"/>
                    <a:pt x="595" y="1731"/>
                    <a:pt x="607" y="1758"/>
                  </a:cubicBezTo>
                  <a:cubicBezTo>
                    <a:pt x="617" y="1778"/>
                    <a:pt x="623" y="1773"/>
                    <a:pt x="643" y="1770"/>
                  </a:cubicBezTo>
                  <a:cubicBezTo>
                    <a:pt x="670" y="1766"/>
                    <a:pt x="700" y="1766"/>
                    <a:pt x="721" y="1787"/>
                  </a:cubicBezTo>
                  <a:cubicBezTo>
                    <a:pt x="727" y="1792"/>
                    <a:pt x="727" y="1792"/>
                    <a:pt x="727" y="1792"/>
                  </a:cubicBezTo>
                  <a:cubicBezTo>
                    <a:pt x="740" y="1819"/>
                    <a:pt x="765" y="1808"/>
                    <a:pt x="783" y="1768"/>
                  </a:cubicBezTo>
                  <a:cubicBezTo>
                    <a:pt x="783" y="1768"/>
                    <a:pt x="809" y="1714"/>
                    <a:pt x="836" y="1651"/>
                  </a:cubicBezTo>
                  <a:cubicBezTo>
                    <a:pt x="863" y="1589"/>
                    <a:pt x="908" y="1532"/>
                    <a:pt x="954" y="1483"/>
                  </a:cubicBezTo>
                  <a:cubicBezTo>
                    <a:pt x="973" y="1462"/>
                    <a:pt x="997" y="1450"/>
                    <a:pt x="1013" y="1427"/>
                  </a:cubicBezTo>
                  <a:cubicBezTo>
                    <a:pt x="1031" y="1401"/>
                    <a:pt x="1045" y="1370"/>
                    <a:pt x="1047" y="1338"/>
                  </a:cubicBezTo>
                  <a:cubicBezTo>
                    <a:pt x="1049" y="1314"/>
                    <a:pt x="1044" y="1288"/>
                    <a:pt x="1029" y="1269"/>
                  </a:cubicBezTo>
                  <a:cubicBezTo>
                    <a:pt x="1013" y="1247"/>
                    <a:pt x="993" y="1236"/>
                    <a:pt x="970" y="1224"/>
                  </a:cubicBezTo>
                  <a:close/>
                  <a:moveTo>
                    <a:pt x="659" y="1414"/>
                  </a:moveTo>
                  <a:cubicBezTo>
                    <a:pt x="693" y="1377"/>
                    <a:pt x="726" y="1340"/>
                    <a:pt x="759" y="1303"/>
                  </a:cubicBezTo>
                  <a:cubicBezTo>
                    <a:pt x="773" y="1289"/>
                    <a:pt x="795" y="1270"/>
                    <a:pt x="807" y="1251"/>
                  </a:cubicBezTo>
                  <a:cubicBezTo>
                    <a:pt x="811" y="1247"/>
                    <a:pt x="813" y="1243"/>
                    <a:pt x="815" y="1238"/>
                  </a:cubicBezTo>
                  <a:cubicBezTo>
                    <a:pt x="836" y="1178"/>
                    <a:pt x="728" y="1157"/>
                    <a:pt x="687" y="1141"/>
                  </a:cubicBezTo>
                  <a:cubicBezTo>
                    <a:pt x="646" y="1125"/>
                    <a:pt x="578" y="1101"/>
                    <a:pt x="536" y="1088"/>
                  </a:cubicBezTo>
                  <a:cubicBezTo>
                    <a:pt x="536" y="1088"/>
                    <a:pt x="515" y="1082"/>
                    <a:pt x="483" y="1069"/>
                  </a:cubicBezTo>
                  <a:cubicBezTo>
                    <a:pt x="391" y="1035"/>
                    <a:pt x="161" y="932"/>
                    <a:pt x="151" y="1108"/>
                  </a:cubicBezTo>
                  <a:cubicBezTo>
                    <a:pt x="149" y="1154"/>
                    <a:pt x="170" y="1200"/>
                    <a:pt x="184" y="1243"/>
                  </a:cubicBezTo>
                  <a:cubicBezTo>
                    <a:pt x="209" y="1326"/>
                    <a:pt x="265" y="1416"/>
                    <a:pt x="338" y="1465"/>
                  </a:cubicBezTo>
                  <a:cubicBezTo>
                    <a:pt x="379" y="1491"/>
                    <a:pt x="423" y="1493"/>
                    <a:pt x="470" y="1489"/>
                  </a:cubicBezTo>
                  <a:cubicBezTo>
                    <a:pt x="550" y="1482"/>
                    <a:pt x="602" y="1478"/>
                    <a:pt x="659" y="141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22" name="Group 21"/>
          <p:cNvGrpSpPr/>
          <p:nvPr/>
        </p:nvGrpSpPr>
        <p:grpSpPr>
          <a:xfrm>
            <a:off x="269239" y="3910811"/>
            <a:ext cx="2071427" cy="619504"/>
            <a:chOff x="274637" y="3988734"/>
            <a:chExt cx="2112963" cy="631926"/>
          </a:xfrm>
        </p:grpSpPr>
        <p:sp>
          <p:nvSpPr>
            <p:cNvPr id="67" name="Rectangle 66"/>
            <p:cNvSpPr/>
            <p:nvPr/>
          </p:nvSpPr>
          <p:spPr bwMode="auto">
            <a:xfrm>
              <a:off x="274637" y="3988734"/>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Cortana Intelligence Suite</a:t>
              </a:r>
            </a:p>
          </p:txBody>
        </p:sp>
        <p:grpSp>
          <p:nvGrpSpPr>
            <p:cNvPr id="12" name="Group 11"/>
            <p:cNvGrpSpPr/>
            <p:nvPr/>
          </p:nvGrpSpPr>
          <p:grpSpPr>
            <a:xfrm>
              <a:off x="454025" y="4108815"/>
              <a:ext cx="410113" cy="410113"/>
              <a:chOff x="-4025754" y="-5851186"/>
              <a:chExt cx="3846394" cy="3846394"/>
            </a:xfrm>
          </p:grpSpPr>
          <p:sp>
            <p:nvSpPr>
              <p:cNvPr id="124" name="Freeform 123"/>
              <p:cNvSpPr/>
              <p:nvPr/>
            </p:nvSpPr>
            <p:spPr bwMode="auto">
              <a:xfrm>
                <a:off x="-3666150" y="-5491582"/>
                <a:ext cx="3127176" cy="3127176"/>
              </a:xfrm>
              <a:custGeom>
                <a:avLst/>
                <a:gdLst>
                  <a:gd name="connsiteX0" fmla="*/ 1514247 w 3028494"/>
                  <a:gd name="connsiteY0" fmla="*/ 319430 h 3028494"/>
                  <a:gd name="connsiteX1" fmla="*/ 319430 w 3028494"/>
                  <a:gd name="connsiteY1" fmla="*/ 1514247 h 3028494"/>
                  <a:gd name="connsiteX2" fmla="*/ 1514247 w 3028494"/>
                  <a:gd name="connsiteY2" fmla="*/ 2709064 h 3028494"/>
                  <a:gd name="connsiteX3" fmla="*/ 2709064 w 3028494"/>
                  <a:gd name="connsiteY3" fmla="*/ 1514247 h 3028494"/>
                  <a:gd name="connsiteX4" fmla="*/ 1514247 w 3028494"/>
                  <a:gd name="connsiteY4" fmla="*/ 319430 h 3028494"/>
                  <a:gd name="connsiteX5" fmla="*/ 1514247 w 3028494"/>
                  <a:gd name="connsiteY5" fmla="*/ 0 h 3028494"/>
                  <a:gd name="connsiteX6" fmla="*/ 3028494 w 3028494"/>
                  <a:gd name="connsiteY6" fmla="*/ 1514247 h 3028494"/>
                  <a:gd name="connsiteX7" fmla="*/ 1514247 w 3028494"/>
                  <a:gd name="connsiteY7" fmla="*/ 3028494 h 3028494"/>
                  <a:gd name="connsiteX8" fmla="*/ 0 w 3028494"/>
                  <a:gd name="connsiteY8" fmla="*/ 1514247 h 3028494"/>
                  <a:gd name="connsiteX9" fmla="*/ 1514247 w 3028494"/>
                  <a:gd name="connsiteY9" fmla="*/ 0 h 302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8494" h="3028494">
                    <a:moveTo>
                      <a:pt x="1514247" y="319430"/>
                    </a:moveTo>
                    <a:cubicBezTo>
                      <a:pt x="854368" y="319430"/>
                      <a:pt x="319430" y="854368"/>
                      <a:pt x="319430" y="1514247"/>
                    </a:cubicBezTo>
                    <a:cubicBezTo>
                      <a:pt x="319430" y="2174126"/>
                      <a:pt x="854368" y="2709064"/>
                      <a:pt x="1514247" y="2709064"/>
                    </a:cubicBezTo>
                    <a:cubicBezTo>
                      <a:pt x="2174126" y="2709064"/>
                      <a:pt x="2709064" y="2174126"/>
                      <a:pt x="2709064" y="1514247"/>
                    </a:cubicBezTo>
                    <a:cubicBezTo>
                      <a:pt x="2709064" y="854368"/>
                      <a:pt x="2174126" y="319430"/>
                      <a:pt x="1514247" y="319430"/>
                    </a:cubicBezTo>
                    <a:close/>
                    <a:moveTo>
                      <a:pt x="1514247" y="0"/>
                    </a:moveTo>
                    <a:cubicBezTo>
                      <a:pt x="2350543" y="0"/>
                      <a:pt x="3028494" y="677951"/>
                      <a:pt x="3028494" y="1514247"/>
                    </a:cubicBezTo>
                    <a:cubicBezTo>
                      <a:pt x="3028494" y="2350543"/>
                      <a:pt x="2350543" y="3028494"/>
                      <a:pt x="1514247" y="3028494"/>
                    </a:cubicBezTo>
                    <a:cubicBezTo>
                      <a:pt x="677951" y="3028494"/>
                      <a:pt x="0" y="2350543"/>
                      <a:pt x="0" y="1514247"/>
                    </a:cubicBezTo>
                    <a:cubicBezTo>
                      <a:pt x="0" y="677951"/>
                      <a:pt x="677951" y="0"/>
                      <a:pt x="1514247" y="0"/>
                    </a:cubicBezTo>
                    <a:close/>
                  </a:path>
                </a:pathLst>
              </a:cu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21" name="Freeform 120"/>
              <p:cNvSpPr/>
              <p:nvPr/>
            </p:nvSpPr>
            <p:spPr bwMode="auto">
              <a:xfrm>
                <a:off x="-4025754" y="-5851186"/>
                <a:ext cx="3846394" cy="3846394"/>
              </a:xfrm>
              <a:custGeom>
                <a:avLst/>
                <a:gdLst>
                  <a:gd name="connsiteX0" fmla="*/ 1923198 w 3846394"/>
                  <a:gd name="connsiteY0" fmla="*/ 408951 h 3846394"/>
                  <a:gd name="connsiteX1" fmla="*/ 408951 w 3846394"/>
                  <a:gd name="connsiteY1" fmla="*/ 1923198 h 3846394"/>
                  <a:gd name="connsiteX2" fmla="*/ 1923198 w 3846394"/>
                  <a:gd name="connsiteY2" fmla="*/ 3437445 h 3846394"/>
                  <a:gd name="connsiteX3" fmla="*/ 3437445 w 3846394"/>
                  <a:gd name="connsiteY3" fmla="*/ 1923198 h 3846394"/>
                  <a:gd name="connsiteX4" fmla="*/ 1923198 w 3846394"/>
                  <a:gd name="connsiteY4" fmla="*/ 408951 h 3846394"/>
                  <a:gd name="connsiteX5" fmla="*/ 1923197 w 3846394"/>
                  <a:gd name="connsiteY5" fmla="*/ 0 h 3846394"/>
                  <a:gd name="connsiteX6" fmla="*/ 3846394 w 3846394"/>
                  <a:gd name="connsiteY6" fmla="*/ 1923197 h 3846394"/>
                  <a:gd name="connsiteX7" fmla="*/ 1923197 w 3846394"/>
                  <a:gd name="connsiteY7" fmla="*/ 3846394 h 3846394"/>
                  <a:gd name="connsiteX8" fmla="*/ 0 w 3846394"/>
                  <a:gd name="connsiteY8" fmla="*/ 1923197 h 3846394"/>
                  <a:gd name="connsiteX9" fmla="*/ 1923197 w 3846394"/>
                  <a:gd name="connsiteY9" fmla="*/ 0 h 38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6394" h="3846394">
                    <a:moveTo>
                      <a:pt x="1923198" y="408951"/>
                    </a:moveTo>
                    <a:cubicBezTo>
                      <a:pt x="1086902" y="408951"/>
                      <a:pt x="408951" y="1086902"/>
                      <a:pt x="408951" y="1923198"/>
                    </a:cubicBezTo>
                    <a:cubicBezTo>
                      <a:pt x="408951" y="2759494"/>
                      <a:pt x="1086902" y="3437445"/>
                      <a:pt x="1923198" y="3437445"/>
                    </a:cubicBezTo>
                    <a:cubicBezTo>
                      <a:pt x="2759494" y="3437445"/>
                      <a:pt x="3437445" y="2759494"/>
                      <a:pt x="3437445" y="1923198"/>
                    </a:cubicBezTo>
                    <a:cubicBezTo>
                      <a:pt x="3437445" y="1086902"/>
                      <a:pt x="2759494" y="408951"/>
                      <a:pt x="1923198" y="408951"/>
                    </a:cubicBezTo>
                    <a:close/>
                    <a:moveTo>
                      <a:pt x="1923197" y="0"/>
                    </a:moveTo>
                    <a:cubicBezTo>
                      <a:pt x="2985349" y="0"/>
                      <a:pt x="3846394" y="861045"/>
                      <a:pt x="3846394" y="1923197"/>
                    </a:cubicBezTo>
                    <a:cubicBezTo>
                      <a:pt x="3846394" y="2985349"/>
                      <a:pt x="2985349" y="3846394"/>
                      <a:pt x="1923197" y="3846394"/>
                    </a:cubicBezTo>
                    <a:cubicBezTo>
                      <a:pt x="861045" y="3846394"/>
                      <a:pt x="0" y="2985349"/>
                      <a:pt x="0" y="1923197"/>
                    </a:cubicBezTo>
                    <a:cubicBezTo>
                      <a:pt x="0" y="861045"/>
                      <a:pt x="861045" y="0"/>
                      <a:pt x="1923197" y="0"/>
                    </a:cubicBezTo>
                    <a:close/>
                  </a:path>
                </a:pathLst>
              </a:cu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grpSp>
    </p:spTree>
    <p:extLst>
      <p:ext uri="{BB962C8B-B14F-4D97-AF65-F5344CB8AC3E}">
        <p14:creationId xmlns:p14="http://schemas.microsoft.com/office/powerpoint/2010/main" val="45689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4"/>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6"/>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9"/>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2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23"/>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24"/>
                                        </p:tgtEl>
                                        <p:attrNameLst>
                                          <p:attrName>ppt_x</p:attrName>
                                          <p:attrName>ppt_y</p:attrName>
                                        </p:attrNameLst>
                                      </p:cBhvr>
                                      <p:rCtr x="0" y="1566"/>
                                    </p:animMotion>
                                  </p:childTnLst>
                                </p:cTn>
                              </p:par>
                              <p:par>
                                <p:cTn id="40" presetID="10" presetClass="entr" presetSubtype="0" fill="hold" nodeType="withEffect">
                                  <p:stCondLst>
                                    <p:cond delay="15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nodeType="withEffect">
                                  <p:stCondLst>
                                    <p:cond delay="150"/>
                                  </p:stCondLst>
                                  <p:childTnLst>
                                    <p:animMotion origin="layout" path="M 4.2022E-6 -3.65865E-6 L 4.2022E-6 0.03132 " pathEditMode="relative" rAng="0" ptsTypes="AA">
                                      <p:cBhvr>
                                        <p:cTn id="44" dur="750" spd="-100000" fill="hold"/>
                                        <p:tgtEl>
                                          <p:spTgt spid="25"/>
                                        </p:tgtEl>
                                        <p:attrNameLst>
                                          <p:attrName>ppt_x</p:attrName>
                                          <p:attrName>ppt_y</p:attrName>
                                        </p:attrNameLst>
                                      </p:cBhvr>
                                      <p:rCtr x="0" y="1566"/>
                                    </p:animMotion>
                                  </p:childTnLst>
                                </p:cTn>
                              </p:par>
                            </p:childTnLst>
                          </p:cTn>
                        </p:par>
                        <p:par>
                          <p:cTn id="45" fill="hold">
                            <p:stCondLst>
                              <p:cond delay="900"/>
                            </p:stCondLst>
                            <p:childTnLst>
                              <p:par>
                                <p:cTn id="46" presetID="10" presetClass="entr" presetSubtype="0"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0"/>
                                  </p:stCondLst>
                                  <p:childTnLst>
                                    <p:animMotion origin="layout" path="M 4.2022E-6 -3.65865E-6 L 4.2022E-6 0.03132 " pathEditMode="relative" rAng="0" ptsTypes="AA">
                                      <p:cBhvr>
                                        <p:cTn id="50" dur="750" spd="-100000" fill="hold"/>
                                        <p:tgtEl>
                                          <p:spTgt spid="27"/>
                                        </p:tgtEl>
                                        <p:attrNameLst>
                                          <p:attrName>ppt_x</p:attrName>
                                          <p:attrName>ppt_y</p:attrName>
                                        </p:attrNameLst>
                                      </p:cBhvr>
                                      <p:rCtr x="0" y="1566"/>
                                    </p:animMotion>
                                  </p:childTnLst>
                                </p:cTn>
                              </p:par>
                            </p:childTnLst>
                          </p:cTn>
                        </p:par>
                        <p:par>
                          <p:cTn id="51" fill="hold">
                            <p:stCondLst>
                              <p:cond delay="1650"/>
                            </p:stCondLst>
                            <p:childTnLst>
                              <p:par>
                                <p:cTn id="52" presetID="10" presetClass="entr" presetSubtype="0"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63" presetClass="path" presetSubtype="0" decel="100000" fill="hold" nodeType="withEffect">
                                  <p:stCondLst>
                                    <p:cond delay="0"/>
                                  </p:stCondLst>
                                  <p:childTnLst>
                                    <p:animMotion origin="layout" path="M -1.35052E-6 6.62733E-7 L 0.02859 6.62733E-7 " pathEditMode="relative" rAng="0" ptsTypes="AA">
                                      <p:cBhvr>
                                        <p:cTn id="56" dur="750" spd="-100000" fill="hold"/>
                                        <p:tgtEl>
                                          <p:spTgt spid="2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8"/>
          <p:cNvSpPr>
            <a:spLocks noGrp="1"/>
          </p:cNvSpPr>
          <p:nvPr>
            <p:ph type="title"/>
          </p:nvPr>
        </p:nvSpPr>
        <p:spPr/>
        <p:txBody>
          <a:bodyPr/>
          <a:lstStyle/>
          <a:p>
            <a:r>
              <a:rPr lang="en-US" sz="4705" dirty="0"/>
              <a:t>Integration services</a:t>
            </a:r>
          </a:p>
        </p:txBody>
      </p:sp>
      <p:grpSp>
        <p:nvGrpSpPr>
          <p:cNvPr id="15" name="Group 14"/>
          <p:cNvGrpSpPr/>
          <p:nvPr/>
        </p:nvGrpSpPr>
        <p:grpSpPr>
          <a:xfrm>
            <a:off x="2401789" y="1195908"/>
            <a:ext cx="5884153" cy="5370580"/>
            <a:chOff x="2449949" y="1219392"/>
            <a:chExt cx="6002143" cy="5478271"/>
          </a:xfrm>
        </p:grpSpPr>
        <p:sp>
          <p:nvSpPr>
            <p:cNvPr id="43" name="Rectangle 4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9" name="Group 48"/>
            <p:cNvGrpSpPr/>
            <p:nvPr/>
          </p:nvGrpSpPr>
          <p:grpSpPr>
            <a:xfrm>
              <a:off x="3241741" y="1970953"/>
              <a:ext cx="4522851" cy="3975149"/>
              <a:chOff x="7427844" y="1808114"/>
              <a:chExt cx="3532982" cy="3105150"/>
            </a:xfrm>
          </p:grpSpPr>
          <p:sp>
            <p:nvSpPr>
              <p:cNvPr id="50" name="Freeform 49"/>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63"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64"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65"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6"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7"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8"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4" name="Group 13"/>
          <p:cNvGrpSpPr/>
          <p:nvPr/>
        </p:nvGrpSpPr>
        <p:grpSpPr>
          <a:xfrm>
            <a:off x="8347065" y="1195908"/>
            <a:ext cx="3586009" cy="5370580"/>
            <a:chOff x="8514441" y="1219392"/>
            <a:chExt cx="3657916" cy="5478271"/>
          </a:xfrm>
        </p:grpSpPr>
        <p:sp>
          <p:nvSpPr>
            <p:cNvPr id="79" name="Rectangle 7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80" name="Freeform 9"/>
            <p:cNvSpPr>
              <a:spLocks/>
            </p:cNvSpPr>
            <p:nvPr/>
          </p:nvSpPr>
          <p:spPr bwMode="auto">
            <a:xfrm>
              <a:off x="8727978" y="26190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1" name="Freeform 9"/>
            <p:cNvSpPr>
              <a:spLocks/>
            </p:cNvSpPr>
            <p:nvPr/>
          </p:nvSpPr>
          <p:spPr bwMode="auto">
            <a:xfrm>
              <a:off x="8727978" y="3420211"/>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2" name="Freeform 9"/>
            <p:cNvSpPr>
              <a:spLocks/>
            </p:cNvSpPr>
            <p:nvPr/>
          </p:nvSpPr>
          <p:spPr bwMode="auto">
            <a:xfrm>
              <a:off x="8727978" y="42681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3" name="Freeform 9"/>
            <p:cNvSpPr>
              <a:spLocks/>
            </p:cNvSpPr>
            <p:nvPr/>
          </p:nvSpPr>
          <p:spPr bwMode="auto">
            <a:xfrm>
              <a:off x="8727978" y="48615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2" name="Group 1"/>
            <p:cNvGrpSpPr/>
            <p:nvPr/>
          </p:nvGrpSpPr>
          <p:grpSpPr>
            <a:xfrm>
              <a:off x="9097352" y="2538157"/>
              <a:ext cx="3075005" cy="2840741"/>
              <a:chOff x="9097352" y="2528466"/>
              <a:chExt cx="3075005" cy="2840741"/>
            </a:xfrm>
          </p:grpSpPr>
          <p:sp>
            <p:nvSpPr>
              <p:cNvPr id="85" name="Rectangle 84"/>
              <p:cNvSpPr/>
              <p:nvPr/>
            </p:nvSpPr>
            <p:spPr bwMode="auto">
              <a:xfrm>
                <a:off x="9097352" y="2528466"/>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Business process workflow</a:t>
                </a:r>
              </a:p>
            </p:txBody>
          </p:sp>
          <p:sp>
            <p:nvSpPr>
              <p:cNvPr id="86" name="Rectangle 85"/>
              <p:cNvSpPr/>
              <p:nvPr/>
            </p:nvSpPr>
            <p:spPr bwMode="auto">
              <a:xfrm>
                <a:off x="9097352" y="4225316"/>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Messaging</a:t>
                </a:r>
              </a:p>
            </p:txBody>
          </p:sp>
          <p:sp>
            <p:nvSpPr>
              <p:cNvPr id="87" name="Rectangle 86"/>
              <p:cNvSpPr/>
              <p:nvPr/>
            </p:nvSpPr>
            <p:spPr bwMode="auto">
              <a:xfrm>
                <a:off x="9097352" y="3376891"/>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On-Premises/SaaS Connectivity</a:t>
                </a:r>
              </a:p>
            </p:txBody>
          </p:sp>
          <p:sp>
            <p:nvSpPr>
              <p:cNvPr id="88" name="Rectangle 87"/>
              <p:cNvSpPr/>
              <p:nvPr/>
            </p:nvSpPr>
            <p:spPr bwMode="auto">
              <a:xfrm>
                <a:off x="9097352" y="479674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API Management</a:t>
                </a:r>
              </a:p>
            </p:txBody>
          </p:sp>
        </p:grpSp>
      </p:grpSp>
      <p:grpSp>
        <p:nvGrpSpPr>
          <p:cNvPr id="10" name="Group 9"/>
          <p:cNvGrpSpPr/>
          <p:nvPr/>
        </p:nvGrpSpPr>
        <p:grpSpPr>
          <a:xfrm>
            <a:off x="269239" y="4299759"/>
            <a:ext cx="2071427" cy="714803"/>
            <a:chOff x="274637" y="3593959"/>
            <a:chExt cx="2112963" cy="729136"/>
          </a:xfrm>
        </p:grpSpPr>
        <p:sp>
          <p:nvSpPr>
            <p:cNvPr id="92" name="Rectangle 91"/>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Biztalk</a:t>
              </a: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Services</a:t>
              </a:r>
            </a:p>
          </p:txBody>
        </p:sp>
        <p:pic>
          <p:nvPicPr>
            <p:cNvPr id="42" name="Picture 41" descr="BizTalk Services.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9857" y="3772439"/>
              <a:ext cx="372176" cy="372176"/>
            </a:xfrm>
            <a:prstGeom prst="rect">
              <a:avLst/>
            </a:prstGeom>
          </p:spPr>
        </p:pic>
      </p:grpSp>
      <p:grpSp>
        <p:nvGrpSpPr>
          <p:cNvPr id="11" name="Group 10"/>
          <p:cNvGrpSpPr/>
          <p:nvPr/>
        </p:nvGrpSpPr>
        <p:grpSpPr>
          <a:xfrm>
            <a:off x="269239" y="5075723"/>
            <a:ext cx="2071427" cy="714803"/>
            <a:chOff x="274637" y="4385481"/>
            <a:chExt cx="2112963" cy="729136"/>
          </a:xfrm>
        </p:grpSpPr>
        <p:sp>
          <p:nvSpPr>
            <p:cNvPr id="93" name="Rectangle 92"/>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Hybrid Connections</a:t>
              </a:r>
            </a:p>
          </p:txBody>
        </p:sp>
        <p:pic>
          <p:nvPicPr>
            <p:cNvPr id="40" name="Picture 39" descr="Hybrid Connections (BizTalk).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69825" y="4563929"/>
              <a:ext cx="372240" cy="372241"/>
            </a:xfrm>
            <a:prstGeom prst="rect">
              <a:avLst/>
            </a:prstGeom>
          </p:spPr>
        </p:pic>
      </p:grpSp>
      <p:grpSp>
        <p:nvGrpSpPr>
          <p:cNvPr id="12" name="Group 11"/>
          <p:cNvGrpSpPr/>
          <p:nvPr/>
        </p:nvGrpSpPr>
        <p:grpSpPr>
          <a:xfrm>
            <a:off x="275723" y="3523797"/>
            <a:ext cx="2071427" cy="714803"/>
            <a:chOff x="274637" y="5177003"/>
            <a:chExt cx="2112963" cy="729136"/>
          </a:xfrm>
        </p:grpSpPr>
        <p:sp>
          <p:nvSpPr>
            <p:cNvPr id="94" name="Rectangle 93"/>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Service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Bus</a:t>
              </a:r>
            </a:p>
          </p:txBody>
        </p:sp>
        <p:pic>
          <p:nvPicPr>
            <p:cNvPr id="38" name="Picture 37" descr="Service Bus.png"/>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67904" y="5353530"/>
              <a:ext cx="376082" cy="376083"/>
            </a:xfrm>
            <a:prstGeom prst="rect">
              <a:avLst/>
            </a:prstGeom>
          </p:spPr>
        </p:pic>
      </p:grpSp>
      <p:grpSp>
        <p:nvGrpSpPr>
          <p:cNvPr id="13" name="Group 12"/>
          <p:cNvGrpSpPr/>
          <p:nvPr/>
        </p:nvGrpSpPr>
        <p:grpSpPr>
          <a:xfrm>
            <a:off x="269239" y="5851685"/>
            <a:ext cx="2071427" cy="714803"/>
            <a:chOff x="274637" y="5968527"/>
            <a:chExt cx="2112963" cy="729136"/>
          </a:xfrm>
        </p:grpSpPr>
        <p:sp>
          <p:nvSpPr>
            <p:cNvPr id="95" name="Rectangle 94"/>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Queues</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6" name="Picture 35" descr="Storage queue.png"/>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41782" y="6118932"/>
              <a:ext cx="428326" cy="428326"/>
            </a:xfrm>
            <a:prstGeom prst="rect">
              <a:avLst/>
            </a:prstGeom>
          </p:spPr>
        </p:pic>
      </p:grpSp>
      <p:grpSp>
        <p:nvGrpSpPr>
          <p:cNvPr id="6" name="Group 5"/>
          <p:cNvGrpSpPr/>
          <p:nvPr/>
        </p:nvGrpSpPr>
        <p:grpSpPr>
          <a:xfrm>
            <a:off x="269239" y="1195908"/>
            <a:ext cx="2071427" cy="714803"/>
            <a:chOff x="274637" y="1219392"/>
            <a:chExt cx="2112963" cy="729136"/>
          </a:xfrm>
        </p:grpSpPr>
        <p:sp>
          <p:nvSpPr>
            <p:cNvPr id="89" name="Rectangle 88"/>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Logic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4" name="Picture 53"/>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61276" y="1389291"/>
              <a:ext cx="389338" cy="389338"/>
            </a:xfrm>
            <a:prstGeom prst="rect">
              <a:avLst/>
            </a:prstGeom>
          </p:spPr>
        </p:pic>
      </p:grpSp>
      <p:grpSp>
        <p:nvGrpSpPr>
          <p:cNvPr id="8" name="Group 7"/>
          <p:cNvGrpSpPr/>
          <p:nvPr/>
        </p:nvGrpSpPr>
        <p:grpSpPr>
          <a:xfrm>
            <a:off x="269239" y="1971871"/>
            <a:ext cx="2071427" cy="714803"/>
            <a:chOff x="274637" y="2010914"/>
            <a:chExt cx="2112963" cy="729136"/>
          </a:xfrm>
        </p:grpSpPr>
        <p:sp>
          <p:nvSpPr>
            <p:cNvPr id="90" name="Rectangle 89"/>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API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5" name="Picture 54"/>
            <p:cNvPicPr>
              <a:picLocks noChangeAspect="1"/>
            </p:cNvPicPr>
            <p:nvPr/>
          </p:nvPicPr>
          <p:blipFill>
            <a:blip r:embed="rId8" cstate="hqprint">
              <a:biLevel thresh="25000"/>
              <a:extLst>
                <a:ext uri="{28A0092B-C50C-407E-A947-70E740481C1C}">
                  <a14:useLocalDpi xmlns:a14="http://schemas.microsoft.com/office/drawing/2010/main" val="0"/>
                </a:ext>
              </a:extLst>
            </a:blip>
            <a:stretch>
              <a:fillRect/>
            </a:stretch>
          </p:blipFill>
          <p:spPr>
            <a:xfrm>
              <a:off x="449603" y="2179267"/>
              <a:ext cx="392430" cy="392430"/>
            </a:xfrm>
            <a:prstGeom prst="rect">
              <a:avLst/>
            </a:prstGeom>
          </p:spPr>
        </p:pic>
      </p:grpSp>
      <p:grpSp>
        <p:nvGrpSpPr>
          <p:cNvPr id="9" name="Group 8"/>
          <p:cNvGrpSpPr/>
          <p:nvPr/>
        </p:nvGrpSpPr>
        <p:grpSpPr>
          <a:xfrm>
            <a:off x="269239" y="2747835"/>
            <a:ext cx="2071427" cy="714803"/>
            <a:chOff x="274637" y="2802436"/>
            <a:chExt cx="2112963" cy="729136"/>
          </a:xfrm>
        </p:grpSpPr>
        <p:sp>
          <p:nvSpPr>
            <p:cNvPr id="91" name="Rectangle 90"/>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API Management</a:t>
              </a:r>
            </a:p>
          </p:txBody>
        </p:sp>
        <p:pic>
          <p:nvPicPr>
            <p:cNvPr id="56" name="Picture 55"/>
            <p:cNvPicPr>
              <a:picLocks noChangeAspect="1"/>
            </p:cNvPicPr>
            <p:nvPr/>
          </p:nvPicPr>
          <p:blipFill>
            <a:blip r:embed="rId9" cstate="hqprint">
              <a:biLevel thresh="25000"/>
              <a:extLst>
                <a:ext uri="{28A0092B-C50C-407E-A947-70E740481C1C}">
                  <a14:useLocalDpi xmlns:a14="http://schemas.microsoft.com/office/drawing/2010/main" val="0"/>
                </a:ext>
              </a:extLst>
            </a:blip>
            <a:stretch>
              <a:fillRect/>
            </a:stretch>
          </p:blipFill>
          <p:spPr>
            <a:xfrm>
              <a:off x="464609" y="2967210"/>
              <a:ext cx="399589" cy="399589"/>
            </a:xfrm>
            <a:prstGeom prst="rect">
              <a:avLst/>
            </a:prstGeom>
          </p:spPr>
        </p:pic>
      </p:grpSp>
    </p:spTree>
    <p:extLst>
      <p:ext uri="{BB962C8B-B14F-4D97-AF65-F5344CB8AC3E}">
        <p14:creationId xmlns:p14="http://schemas.microsoft.com/office/powerpoint/2010/main" val="51699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8"/>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9"/>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150"/>
                                  </p:stCondLst>
                                  <p:childTnLst>
                                    <p:animMotion origin="layout" path="M 3.80393E-7 -3.99001E-6 L 3.80393E-7 0.03132 " pathEditMode="relative" rAng="0" ptsTypes="AA">
                                      <p:cBhvr>
                                        <p:cTn id="24" dur="750" spd="-100000" fill="hold"/>
                                        <p:tgtEl>
                                          <p:spTgt spid="10"/>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nodeType="withEffect">
                                  <p:stCondLst>
                                    <p:cond delay="150"/>
                                  </p:stCondLst>
                                  <p:childTnLst>
                                    <p:animMotion origin="layout" path="M 3.80393E-7 -1.67953E-6 L 3.80393E-7 0.03132 " pathEditMode="relative" rAng="0" ptsTypes="AA">
                                      <p:cBhvr>
                                        <p:cTn id="29" dur="750" spd="-100000" fill="hold"/>
                                        <p:tgtEl>
                                          <p:spTgt spid="11"/>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nodeType="withEffect">
                                  <p:stCondLst>
                                    <p:cond delay="150"/>
                                  </p:stCondLst>
                                  <p:childTnLst>
                                    <p:animMotion origin="layout" path="M -2.1445E-7 6.62733E-7 L -2.1445E-7 0.03132 " pathEditMode="relative" rAng="0" ptsTypes="AA">
                                      <p:cBhvr>
                                        <p:cTn id="34" dur="750" spd="-100000" fill="hold"/>
                                        <p:tgtEl>
                                          <p:spTgt spid="12"/>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3"/>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63" presetClass="path" presetSubtype="0" decel="100000" fill="hold" nodeType="withEffect">
                                  <p:stCondLst>
                                    <p:cond delay="0"/>
                                  </p:stCondLst>
                                  <p:childTnLst>
                                    <p:animMotion origin="layout" path="M -1.35052E-6 6.62733E-7 L 0.02859 6.62733E-7 " pathEditMode="relative" rAng="0" ptsTypes="AA">
                                      <p:cBhvr>
                                        <p:cTn id="45" dur="750" spd="-100000" fill="hold"/>
                                        <p:tgtEl>
                                          <p:spTgt spid="14"/>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8"/>
          <p:cNvSpPr>
            <a:spLocks noGrp="1"/>
          </p:cNvSpPr>
          <p:nvPr>
            <p:ph type="title"/>
          </p:nvPr>
        </p:nvSpPr>
        <p:spPr/>
        <p:txBody>
          <a:bodyPr/>
          <a:lstStyle/>
          <a:p>
            <a:r>
              <a:rPr lang="en-US" sz="4313" dirty="0"/>
              <a:t>Media services and content delivery network</a:t>
            </a:r>
          </a:p>
        </p:txBody>
      </p:sp>
      <p:grpSp>
        <p:nvGrpSpPr>
          <p:cNvPr id="108" name="Group 107"/>
          <p:cNvGrpSpPr/>
          <p:nvPr/>
        </p:nvGrpSpPr>
        <p:grpSpPr>
          <a:xfrm>
            <a:off x="2401789" y="1195908"/>
            <a:ext cx="5884153" cy="5370580"/>
            <a:chOff x="2449949" y="1219392"/>
            <a:chExt cx="6002143" cy="5478271"/>
          </a:xfrm>
        </p:grpSpPr>
        <p:sp>
          <p:nvSpPr>
            <p:cNvPr id="24" name="Rectangle 23"/>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2"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3"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4"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5"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6"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07" name="Group 106"/>
          <p:cNvGrpSpPr/>
          <p:nvPr/>
        </p:nvGrpSpPr>
        <p:grpSpPr>
          <a:xfrm>
            <a:off x="8347065" y="1195908"/>
            <a:ext cx="3586009" cy="5370580"/>
            <a:chOff x="8514441" y="1219392"/>
            <a:chExt cx="3657916" cy="5478271"/>
          </a:xfrm>
        </p:grpSpPr>
        <p:sp>
          <p:nvSpPr>
            <p:cNvPr id="39" name="Rectangle 3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40" name="Freeform 9"/>
            <p:cNvSpPr>
              <a:spLocks/>
            </p:cNvSpPr>
            <p:nvPr/>
          </p:nvSpPr>
          <p:spPr bwMode="auto">
            <a:xfrm>
              <a:off x="8727978" y="226004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ndParaRPr>
            </a:p>
          </p:txBody>
        </p:sp>
        <p:sp>
          <p:nvSpPr>
            <p:cNvPr id="41" name="Freeform 9"/>
            <p:cNvSpPr>
              <a:spLocks/>
            </p:cNvSpPr>
            <p:nvPr/>
          </p:nvSpPr>
          <p:spPr bwMode="auto">
            <a:xfrm>
              <a:off x="8727978" y="31730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 name="Freeform 9"/>
            <p:cNvSpPr>
              <a:spLocks/>
            </p:cNvSpPr>
            <p:nvPr/>
          </p:nvSpPr>
          <p:spPr bwMode="auto">
            <a:xfrm>
              <a:off x="8727978" y="387913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 name="Freeform 9"/>
            <p:cNvSpPr>
              <a:spLocks/>
            </p:cNvSpPr>
            <p:nvPr/>
          </p:nvSpPr>
          <p:spPr bwMode="auto">
            <a:xfrm>
              <a:off x="8727978" y="453378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516073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Rectangle 59"/>
            <p:cNvSpPr/>
            <p:nvPr/>
          </p:nvSpPr>
          <p:spPr bwMode="auto">
            <a:xfrm>
              <a:off x="9097352" y="2204782"/>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Business/enterprise video</a:t>
              </a:r>
            </a:p>
          </p:txBody>
        </p:sp>
        <p:sp>
          <p:nvSpPr>
            <p:cNvPr id="61" name="Rectangle 60"/>
            <p:cNvSpPr/>
            <p:nvPr/>
          </p:nvSpPr>
          <p:spPr bwMode="auto">
            <a:xfrm>
              <a:off x="9097352" y="381079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Media streaming</a:t>
              </a:r>
            </a:p>
          </p:txBody>
        </p:sp>
        <p:sp>
          <p:nvSpPr>
            <p:cNvPr id="62" name="Rectangle 61"/>
            <p:cNvSpPr/>
            <p:nvPr/>
          </p:nvSpPr>
          <p:spPr bwMode="auto">
            <a:xfrm>
              <a:off x="9097352" y="314628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Broadcasting</a:t>
              </a:r>
            </a:p>
          </p:txBody>
        </p:sp>
        <p:sp>
          <p:nvSpPr>
            <p:cNvPr id="63" name="Rectangle 62"/>
            <p:cNvSpPr/>
            <p:nvPr/>
          </p:nvSpPr>
          <p:spPr bwMode="auto">
            <a:xfrm>
              <a:off x="9097352" y="447530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Media analytics</a:t>
              </a:r>
            </a:p>
          </p:txBody>
        </p:sp>
        <p:sp>
          <p:nvSpPr>
            <p:cNvPr id="79" name="Rectangle 78"/>
            <p:cNvSpPr/>
            <p:nvPr/>
          </p:nvSpPr>
          <p:spPr bwMode="auto">
            <a:xfrm>
              <a:off x="9097352" y="513980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Global content delivery</a:t>
              </a:r>
            </a:p>
          </p:txBody>
        </p:sp>
      </p:grpSp>
      <p:grpSp>
        <p:nvGrpSpPr>
          <p:cNvPr id="103" name="Group 102"/>
          <p:cNvGrpSpPr/>
          <p:nvPr/>
        </p:nvGrpSpPr>
        <p:grpSpPr>
          <a:xfrm>
            <a:off x="269239" y="3523796"/>
            <a:ext cx="2071427" cy="714803"/>
            <a:chOff x="274637" y="3593959"/>
            <a:chExt cx="2112963" cy="729136"/>
          </a:xfrm>
        </p:grpSpPr>
        <p:sp>
          <p:nvSpPr>
            <p:cNvPr id="67" name="Rectangle 66"/>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Media Player</a:t>
              </a:r>
            </a:p>
          </p:txBody>
        </p:sp>
        <p:pic>
          <p:nvPicPr>
            <p:cNvPr id="85" name="Picture 84" descr="Media Services.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6758" y="3729944"/>
              <a:ext cx="457167" cy="457167"/>
            </a:xfrm>
            <a:prstGeom prst="rect">
              <a:avLst/>
            </a:prstGeom>
          </p:spPr>
        </p:pic>
      </p:grpSp>
      <p:grpSp>
        <p:nvGrpSpPr>
          <p:cNvPr id="100" name="Group 99"/>
          <p:cNvGrpSpPr/>
          <p:nvPr/>
        </p:nvGrpSpPr>
        <p:grpSpPr>
          <a:xfrm>
            <a:off x="269239" y="5851685"/>
            <a:ext cx="2071427" cy="714803"/>
            <a:chOff x="274637" y="5968527"/>
            <a:chExt cx="2112963" cy="729136"/>
          </a:xfrm>
        </p:grpSpPr>
        <p:sp>
          <p:nvSpPr>
            <p:cNvPr id="70" name="Rectangle 69"/>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CDN from Verizon</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descr="Content Delivery Network (CDN).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76255" y="6114009"/>
              <a:ext cx="438172" cy="438172"/>
            </a:xfrm>
            <a:prstGeom prst="rect">
              <a:avLst/>
            </a:prstGeom>
          </p:spPr>
        </p:pic>
      </p:grpSp>
      <p:grpSp>
        <p:nvGrpSpPr>
          <p:cNvPr id="101" name="Group 100"/>
          <p:cNvGrpSpPr/>
          <p:nvPr/>
        </p:nvGrpSpPr>
        <p:grpSpPr>
          <a:xfrm>
            <a:off x="269239" y="5075721"/>
            <a:ext cx="2071427" cy="714803"/>
            <a:chOff x="274637" y="5177003"/>
            <a:chExt cx="2112963" cy="729136"/>
          </a:xfrm>
        </p:grpSpPr>
        <p:sp>
          <p:nvSpPr>
            <p:cNvPr id="69" name="Rectangle 68"/>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CDN from Akamai</a:t>
              </a:r>
            </a:p>
          </p:txBody>
        </p:sp>
        <p:pic>
          <p:nvPicPr>
            <p:cNvPr id="89" name="Picture 88" descr="Content Delivery Network (CDN).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76255" y="5322485"/>
              <a:ext cx="438172" cy="438172"/>
            </a:xfrm>
            <a:prstGeom prst="rect">
              <a:avLst/>
            </a:prstGeom>
          </p:spPr>
        </p:pic>
      </p:grpSp>
      <p:grpSp>
        <p:nvGrpSpPr>
          <p:cNvPr id="104" name="Group 103"/>
          <p:cNvGrpSpPr/>
          <p:nvPr/>
        </p:nvGrpSpPr>
        <p:grpSpPr>
          <a:xfrm>
            <a:off x="269239" y="2747833"/>
            <a:ext cx="2071427" cy="714803"/>
            <a:chOff x="274637" y="2802436"/>
            <a:chExt cx="2112963" cy="729136"/>
          </a:xfrm>
        </p:grpSpPr>
        <p:sp>
          <p:nvSpPr>
            <p:cNvPr id="66" name="Rectangle 65"/>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Content Protection</a:t>
              </a:r>
            </a:p>
          </p:txBody>
        </p:sp>
        <p:sp>
          <p:nvSpPr>
            <p:cNvPr id="10" name="Freeform 5"/>
            <p:cNvSpPr>
              <a:spLocks noEditPoints="1"/>
            </p:cNvSpPr>
            <p:nvPr/>
          </p:nvSpPr>
          <p:spPr bwMode="auto">
            <a:xfrm>
              <a:off x="511990" y="2957860"/>
              <a:ext cx="366703" cy="418288"/>
            </a:xfrm>
            <a:custGeom>
              <a:avLst/>
              <a:gdLst>
                <a:gd name="T0" fmla="*/ 1277 w 1560"/>
                <a:gd name="T1" fmla="*/ 227 h 1780"/>
                <a:gd name="T2" fmla="*/ 780 w 1560"/>
                <a:gd name="T3" fmla="*/ 0 h 1780"/>
                <a:gd name="T4" fmla="*/ 283 w 1560"/>
                <a:gd name="T5" fmla="*/ 227 h 1780"/>
                <a:gd name="T6" fmla="*/ 0 w 1560"/>
                <a:gd name="T7" fmla="*/ 165 h 1780"/>
                <a:gd name="T8" fmla="*/ 72 w 1560"/>
                <a:gd name="T9" fmla="*/ 930 h 1780"/>
                <a:gd name="T10" fmla="*/ 188 w 1560"/>
                <a:gd name="T11" fmla="*/ 1353 h 1780"/>
                <a:gd name="T12" fmla="*/ 471 w 1560"/>
                <a:gd name="T13" fmla="*/ 1638 h 1780"/>
                <a:gd name="T14" fmla="*/ 744 w 1560"/>
                <a:gd name="T15" fmla="*/ 1771 h 1780"/>
                <a:gd name="T16" fmla="*/ 780 w 1560"/>
                <a:gd name="T17" fmla="*/ 1780 h 1780"/>
                <a:gd name="T18" fmla="*/ 843 w 1560"/>
                <a:gd name="T19" fmla="*/ 1762 h 1780"/>
                <a:gd name="T20" fmla="*/ 1399 w 1560"/>
                <a:gd name="T21" fmla="*/ 1304 h 1780"/>
                <a:gd name="T22" fmla="*/ 1524 w 1560"/>
                <a:gd name="T23" fmla="*/ 659 h 1780"/>
                <a:gd name="T24" fmla="*/ 1560 w 1560"/>
                <a:gd name="T25" fmla="*/ 165 h 1780"/>
                <a:gd name="T26" fmla="*/ 1277 w 1560"/>
                <a:gd name="T27" fmla="*/ 227 h 1780"/>
                <a:gd name="T28" fmla="*/ 1349 w 1560"/>
                <a:gd name="T29" fmla="*/ 641 h 1780"/>
                <a:gd name="T30" fmla="*/ 1340 w 1560"/>
                <a:gd name="T31" fmla="*/ 686 h 1780"/>
                <a:gd name="T32" fmla="*/ 1318 w 1560"/>
                <a:gd name="T33" fmla="*/ 890 h 1780"/>
                <a:gd name="T34" fmla="*/ 780 w 1560"/>
                <a:gd name="T35" fmla="*/ 890 h 1780"/>
                <a:gd name="T36" fmla="*/ 780 w 1560"/>
                <a:gd name="T37" fmla="*/ 1598 h 1780"/>
                <a:gd name="T38" fmla="*/ 780 w 1560"/>
                <a:gd name="T39" fmla="*/ 1598 h 1780"/>
                <a:gd name="T40" fmla="*/ 569 w 1560"/>
                <a:gd name="T41" fmla="*/ 1491 h 1780"/>
                <a:gd name="T42" fmla="*/ 345 w 1560"/>
                <a:gd name="T43" fmla="*/ 1264 h 1780"/>
                <a:gd name="T44" fmla="*/ 345 w 1560"/>
                <a:gd name="T45" fmla="*/ 1260 h 1780"/>
                <a:gd name="T46" fmla="*/ 341 w 1560"/>
                <a:gd name="T47" fmla="*/ 1260 h 1780"/>
                <a:gd name="T48" fmla="*/ 251 w 1560"/>
                <a:gd name="T49" fmla="*/ 930 h 1780"/>
                <a:gd name="T50" fmla="*/ 247 w 1560"/>
                <a:gd name="T51" fmla="*/ 904 h 1780"/>
                <a:gd name="T52" fmla="*/ 247 w 1560"/>
                <a:gd name="T53" fmla="*/ 904 h 1780"/>
                <a:gd name="T54" fmla="*/ 247 w 1560"/>
                <a:gd name="T55" fmla="*/ 899 h 1780"/>
                <a:gd name="T56" fmla="*/ 247 w 1560"/>
                <a:gd name="T57" fmla="*/ 890 h 1780"/>
                <a:gd name="T58" fmla="*/ 780 w 1560"/>
                <a:gd name="T59" fmla="*/ 890 h 1780"/>
                <a:gd name="T60" fmla="*/ 780 w 1560"/>
                <a:gd name="T61" fmla="*/ 250 h 1780"/>
                <a:gd name="T62" fmla="*/ 780 w 1560"/>
                <a:gd name="T63" fmla="*/ 250 h 1780"/>
                <a:gd name="T64" fmla="*/ 1277 w 1560"/>
                <a:gd name="T65" fmla="*/ 405 h 1780"/>
                <a:gd name="T66" fmla="*/ 1367 w 1560"/>
                <a:gd name="T67" fmla="*/ 401 h 1780"/>
                <a:gd name="T68" fmla="*/ 1349 w 1560"/>
                <a:gd name="T69" fmla="*/ 641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0" h="1780">
                  <a:moveTo>
                    <a:pt x="1277" y="227"/>
                  </a:moveTo>
                  <a:cubicBezTo>
                    <a:pt x="1089" y="227"/>
                    <a:pt x="897" y="152"/>
                    <a:pt x="780" y="0"/>
                  </a:cubicBezTo>
                  <a:cubicBezTo>
                    <a:pt x="664" y="152"/>
                    <a:pt x="471" y="227"/>
                    <a:pt x="283" y="227"/>
                  </a:cubicBezTo>
                  <a:cubicBezTo>
                    <a:pt x="184" y="227"/>
                    <a:pt x="85" y="205"/>
                    <a:pt x="0" y="165"/>
                  </a:cubicBezTo>
                  <a:cubicBezTo>
                    <a:pt x="9" y="423"/>
                    <a:pt x="27" y="681"/>
                    <a:pt x="72" y="930"/>
                  </a:cubicBezTo>
                  <a:cubicBezTo>
                    <a:pt x="90" y="1068"/>
                    <a:pt x="112" y="1233"/>
                    <a:pt x="188" y="1353"/>
                  </a:cubicBezTo>
                  <a:cubicBezTo>
                    <a:pt x="256" y="1469"/>
                    <a:pt x="359" y="1562"/>
                    <a:pt x="471" y="1638"/>
                  </a:cubicBezTo>
                  <a:cubicBezTo>
                    <a:pt x="556" y="1691"/>
                    <a:pt x="646" y="1740"/>
                    <a:pt x="744" y="1771"/>
                  </a:cubicBezTo>
                  <a:cubicBezTo>
                    <a:pt x="758" y="1776"/>
                    <a:pt x="771" y="1780"/>
                    <a:pt x="780" y="1780"/>
                  </a:cubicBezTo>
                  <a:cubicBezTo>
                    <a:pt x="798" y="1780"/>
                    <a:pt x="816" y="1771"/>
                    <a:pt x="843" y="1762"/>
                  </a:cubicBezTo>
                  <a:cubicBezTo>
                    <a:pt x="1062" y="1678"/>
                    <a:pt x="1300" y="1527"/>
                    <a:pt x="1399" y="1304"/>
                  </a:cubicBezTo>
                  <a:cubicBezTo>
                    <a:pt x="1484" y="1104"/>
                    <a:pt x="1502" y="873"/>
                    <a:pt x="1524" y="659"/>
                  </a:cubicBezTo>
                  <a:cubicBezTo>
                    <a:pt x="1542" y="494"/>
                    <a:pt x="1555" y="330"/>
                    <a:pt x="1560" y="165"/>
                  </a:cubicBezTo>
                  <a:cubicBezTo>
                    <a:pt x="1475" y="205"/>
                    <a:pt x="1376" y="227"/>
                    <a:pt x="1277" y="227"/>
                  </a:cubicBezTo>
                  <a:close/>
                  <a:moveTo>
                    <a:pt x="1349" y="641"/>
                  </a:moveTo>
                  <a:cubicBezTo>
                    <a:pt x="1340" y="686"/>
                    <a:pt x="1340" y="686"/>
                    <a:pt x="1340" y="686"/>
                  </a:cubicBezTo>
                  <a:cubicBezTo>
                    <a:pt x="1336" y="752"/>
                    <a:pt x="1327" y="824"/>
                    <a:pt x="1318" y="890"/>
                  </a:cubicBezTo>
                  <a:cubicBezTo>
                    <a:pt x="780" y="890"/>
                    <a:pt x="780" y="890"/>
                    <a:pt x="780" y="890"/>
                  </a:cubicBezTo>
                  <a:cubicBezTo>
                    <a:pt x="780" y="1598"/>
                    <a:pt x="780" y="1598"/>
                    <a:pt x="780" y="1598"/>
                  </a:cubicBezTo>
                  <a:cubicBezTo>
                    <a:pt x="780" y="1598"/>
                    <a:pt x="780" y="1598"/>
                    <a:pt x="780" y="1598"/>
                  </a:cubicBezTo>
                  <a:cubicBezTo>
                    <a:pt x="708" y="1567"/>
                    <a:pt x="637" y="1531"/>
                    <a:pt x="569" y="1491"/>
                  </a:cubicBezTo>
                  <a:cubicBezTo>
                    <a:pt x="471" y="1420"/>
                    <a:pt x="390" y="1344"/>
                    <a:pt x="345" y="1264"/>
                  </a:cubicBezTo>
                  <a:cubicBezTo>
                    <a:pt x="345" y="1260"/>
                    <a:pt x="345" y="1260"/>
                    <a:pt x="345" y="1260"/>
                  </a:cubicBezTo>
                  <a:cubicBezTo>
                    <a:pt x="341" y="1260"/>
                    <a:pt x="341" y="1260"/>
                    <a:pt x="341" y="1260"/>
                  </a:cubicBezTo>
                  <a:cubicBezTo>
                    <a:pt x="291" y="1175"/>
                    <a:pt x="269" y="1046"/>
                    <a:pt x="251" y="930"/>
                  </a:cubicBezTo>
                  <a:cubicBezTo>
                    <a:pt x="247" y="904"/>
                    <a:pt x="247" y="904"/>
                    <a:pt x="247" y="904"/>
                  </a:cubicBezTo>
                  <a:cubicBezTo>
                    <a:pt x="247" y="904"/>
                    <a:pt x="247" y="904"/>
                    <a:pt x="247" y="904"/>
                  </a:cubicBezTo>
                  <a:cubicBezTo>
                    <a:pt x="247" y="899"/>
                    <a:pt x="247" y="899"/>
                    <a:pt x="247" y="899"/>
                  </a:cubicBezTo>
                  <a:cubicBezTo>
                    <a:pt x="247" y="899"/>
                    <a:pt x="247" y="895"/>
                    <a:pt x="247" y="890"/>
                  </a:cubicBezTo>
                  <a:cubicBezTo>
                    <a:pt x="780" y="890"/>
                    <a:pt x="780" y="890"/>
                    <a:pt x="780" y="890"/>
                  </a:cubicBezTo>
                  <a:cubicBezTo>
                    <a:pt x="780" y="250"/>
                    <a:pt x="780" y="250"/>
                    <a:pt x="780" y="250"/>
                  </a:cubicBezTo>
                  <a:cubicBezTo>
                    <a:pt x="780" y="250"/>
                    <a:pt x="780" y="250"/>
                    <a:pt x="780" y="250"/>
                  </a:cubicBezTo>
                  <a:cubicBezTo>
                    <a:pt x="914" y="347"/>
                    <a:pt x="1094" y="405"/>
                    <a:pt x="1277" y="405"/>
                  </a:cubicBezTo>
                  <a:cubicBezTo>
                    <a:pt x="1309" y="405"/>
                    <a:pt x="1340" y="405"/>
                    <a:pt x="1367" y="401"/>
                  </a:cubicBezTo>
                  <a:cubicBezTo>
                    <a:pt x="1363" y="481"/>
                    <a:pt x="1354" y="557"/>
                    <a:pt x="1349" y="64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105" name="Group 104"/>
          <p:cNvGrpSpPr/>
          <p:nvPr/>
        </p:nvGrpSpPr>
        <p:grpSpPr>
          <a:xfrm>
            <a:off x="269239" y="1971870"/>
            <a:ext cx="2071427" cy="714803"/>
            <a:chOff x="274637" y="2010914"/>
            <a:chExt cx="2112963" cy="729136"/>
          </a:xfrm>
        </p:grpSpPr>
        <p:sp>
          <p:nvSpPr>
            <p:cNvPr id="65" name="Rectangle 64"/>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Indexing</a:t>
              </a:r>
            </a:p>
          </p:txBody>
        </p:sp>
        <p:grpSp>
          <p:nvGrpSpPr>
            <p:cNvPr id="12" name="Group 8"/>
            <p:cNvGrpSpPr>
              <a:grpSpLocks noChangeAspect="1"/>
            </p:cNvGrpSpPr>
            <p:nvPr/>
          </p:nvGrpSpPr>
          <p:grpSpPr bwMode="auto">
            <a:xfrm>
              <a:off x="475885" y="2208195"/>
              <a:ext cx="438912" cy="334574"/>
              <a:chOff x="1516" y="373"/>
              <a:chExt cx="4804" cy="3662"/>
            </a:xfrm>
          </p:grpSpPr>
          <p:sp>
            <p:nvSpPr>
              <p:cNvPr id="14" name="Freeform 9"/>
              <p:cNvSpPr>
                <a:spLocks noEditPoints="1"/>
              </p:cNvSpPr>
              <p:nvPr/>
            </p:nvSpPr>
            <p:spPr bwMode="auto">
              <a:xfrm>
                <a:off x="1516" y="373"/>
                <a:ext cx="4804" cy="3662"/>
              </a:xfrm>
              <a:custGeom>
                <a:avLst/>
                <a:gdLst>
                  <a:gd name="T0" fmla="*/ 2310 w 2339"/>
                  <a:gd name="T1" fmla="*/ 274 h 1783"/>
                  <a:gd name="T2" fmla="*/ 29 w 2339"/>
                  <a:gd name="T3" fmla="*/ 274 h 1783"/>
                  <a:gd name="T4" fmla="*/ 0 w 2339"/>
                  <a:gd name="T5" fmla="*/ 308 h 1783"/>
                  <a:gd name="T6" fmla="*/ 0 w 2339"/>
                  <a:gd name="T7" fmla="*/ 1749 h 1783"/>
                  <a:gd name="T8" fmla="*/ 29 w 2339"/>
                  <a:gd name="T9" fmla="*/ 1783 h 1783"/>
                  <a:gd name="T10" fmla="*/ 2310 w 2339"/>
                  <a:gd name="T11" fmla="*/ 1783 h 1783"/>
                  <a:gd name="T12" fmla="*/ 2339 w 2339"/>
                  <a:gd name="T13" fmla="*/ 1749 h 1783"/>
                  <a:gd name="T14" fmla="*/ 2339 w 2339"/>
                  <a:gd name="T15" fmla="*/ 308 h 1783"/>
                  <a:gd name="T16" fmla="*/ 2310 w 2339"/>
                  <a:gd name="T17" fmla="*/ 274 h 1783"/>
                  <a:gd name="T18" fmla="*/ 2247 w 2339"/>
                  <a:gd name="T19" fmla="*/ 1692 h 1783"/>
                  <a:gd name="T20" fmla="*/ 92 w 2339"/>
                  <a:gd name="T21" fmla="*/ 1692 h 1783"/>
                  <a:gd name="T22" fmla="*/ 92 w 2339"/>
                  <a:gd name="T23" fmla="*/ 366 h 1783"/>
                  <a:gd name="T24" fmla="*/ 2247 w 2339"/>
                  <a:gd name="T25" fmla="*/ 366 h 1783"/>
                  <a:gd name="T26" fmla="*/ 2247 w 2339"/>
                  <a:gd name="T27" fmla="*/ 1692 h 1783"/>
                  <a:gd name="T28" fmla="*/ 2247 w 2339"/>
                  <a:gd name="T29" fmla="*/ 1692 h 1783"/>
                  <a:gd name="T30" fmla="*/ 1984 w 2339"/>
                  <a:gd name="T31" fmla="*/ 143 h 1783"/>
                  <a:gd name="T32" fmla="*/ 1939 w 2339"/>
                  <a:gd name="T33" fmla="*/ 143 h 1783"/>
                  <a:gd name="T34" fmla="*/ 1939 w 2339"/>
                  <a:gd name="T35" fmla="*/ 97 h 1783"/>
                  <a:gd name="T36" fmla="*/ 1984 w 2339"/>
                  <a:gd name="T37" fmla="*/ 97 h 1783"/>
                  <a:gd name="T38" fmla="*/ 1984 w 2339"/>
                  <a:gd name="T39" fmla="*/ 143 h 1783"/>
                  <a:gd name="T40" fmla="*/ 1984 w 2339"/>
                  <a:gd name="T41" fmla="*/ 143 h 1783"/>
                  <a:gd name="T42" fmla="*/ 2310 w 2339"/>
                  <a:gd name="T43" fmla="*/ 0 h 1783"/>
                  <a:gd name="T44" fmla="*/ 29 w 2339"/>
                  <a:gd name="T45" fmla="*/ 0 h 1783"/>
                  <a:gd name="T46" fmla="*/ 0 w 2339"/>
                  <a:gd name="T47" fmla="*/ 34 h 1783"/>
                  <a:gd name="T48" fmla="*/ 0 w 2339"/>
                  <a:gd name="T49" fmla="*/ 200 h 1783"/>
                  <a:gd name="T50" fmla="*/ 29 w 2339"/>
                  <a:gd name="T51" fmla="*/ 228 h 1783"/>
                  <a:gd name="T52" fmla="*/ 2310 w 2339"/>
                  <a:gd name="T53" fmla="*/ 228 h 1783"/>
                  <a:gd name="T54" fmla="*/ 2339 w 2339"/>
                  <a:gd name="T55" fmla="*/ 200 h 1783"/>
                  <a:gd name="T56" fmla="*/ 2339 w 2339"/>
                  <a:gd name="T57" fmla="*/ 34 h 1783"/>
                  <a:gd name="T58" fmla="*/ 2310 w 2339"/>
                  <a:gd name="T59" fmla="*/ 0 h 1783"/>
                  <a:gd name="T60" fmla="*/ 1859 w 2339"/>
                  <a:gd name="T61" fmla="*/ 160 h 1783"/>
                  <a:gd name="T62" fmla="*/ 1756 w 2339"/>
                  <a:gd name="T63" fmla="*/ 160 h 1783"/>
                  <a:gd name="T64" fmla="*/ 1756 w 2339"/>
                  <a:gd name="T65" fmla="*/ 143 h 1783"/>
                  <a:gd name="T66" fmla="*/ 1859 w 2339"/>
                  <a:gd name="T67" fmla="*/ 143 h 1783"/>
                  <a:gd name="T68" fmla="*/ 1859 w 2339"/>
                  <a:gd name="T69" fmla="*/ 160 h 1783"/>
                  <a:gd name="T70" fmla="*/ 1859 w 2339"/>
                  <a:gd name="T71" fmla="*/ 160 h 1783"/>
                  <a:gd name="T72" fmla="*/ 2001 w 2339"/>
                  <a:gd name="T73" fmla="*/ 160 h 1783"/>
                  <a:gd name="T74" fmla="*/ 1921 w 2339"/>
                  <a:gd name="T75" fmla="*/ 160 h 1783"/>
                  <a:gd name="T76" fmla="*/ 1921 w 2339"/>
                  <a:gd name="T77" fmla="*/ 74 h 1783"/>
                  <a:gd name="T78" fmla="*/ 2001 w 2339"/>
                  <a:gd name="T79" fmla="*/ 74 h 1783"/>
                  <a:gd name="T80" fmla="*/ 2001 w 2339"/>
                  <a:gd name="T81" fmla="*/ 160 h 1783"/>
                  <a:gd name="T82" fmla="*/ 2001 w 2339"/>
                  <a:gd name="T83" fmla="*/ 160 h 1783"/>
                  <a:gd name="T84" fmla="*/ 2190 w 2339"/>
                  <a:gd name="T85" fmla="*/ 160 h 1783"/>
                  <a:gd name="T86" fmla="*/ 2162 w 2339"/>
                  <a:gd name="T87" fmla="*/ 160 h 1783"/>
                  <a:gd name="T88" fmla="*/ 2144 w 2339"/>
                  <a:gd name="T89" fmla="*/ 143 h 1783"/>
                  <a:gd name="T90" fmla="*/ 2133 w 2339"/>
                  <a:gd name="T91" fmla="*/ 131 h 1783"/>
                  <a:gd name="T92" fmla="*/ 2104 w 2339"/>
                  <a:gd name="T93" fmla="*/ 160 h 1783"/>
                  <a:gd name="T94" fmla="*/ 2104 w 2339"/>
                  <a:gd name="T95" fmla="*/ 160 h 1783"/>
                  <a:gd name="T96" fmla="*/ 2076 w 2339"/>
                  <a:gd name="T97" fmla="*/ 160 h 1783"/>
                  <a:gd name="T98" fmla="*/ 2116 w 2339"/>
                  <a:gd name="T99" fmla="*/ 114 h 1783"/>
                  <a:gd name="T100" fmla="*/ 2076 w 2339"/>
                  <a:gd name="T101" fmla="*/ 74 h 1783"/>
                  <a:gd name="T102" fmla="*/ 2104 w 2339"/>
                  <a:gd name="T103" fmla="*/ 74 h 1783"/>
                  <a:gd name="T104" fmla="*/ 2133 w 2339"/>
                  <a:gd name="T105" fmla="*/ 103 h 1783"/>
                  <a:gd name="T106" fmla="*/ 2162 w 2339"/>
                  <a:gd name="T107" fmla="*/ 74 h 1783"/>
                  <a:gd name="T108" fmla="*/ 2190 w 2339"/>
                  <a:gd name="T109" fmla="*/ 74 h 1783"/>
                  <a:gd name="T110" fmla="*/ 2144 w 2339"/>
                  <a:gd name="T111" fmla="*/ 114 h 1783"/>
                  <a:gd name="T112" fmla="*/ 2190 w 2339"/>
                  <a:gd name="T113" fmla="*/ 160 h 1783"/>
                  <a:gd name="T114" fmla="*/ 2190 w 2339"/>
                  <a:gd name="T115" fmla="*/ 16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9" h="1783">
                    <a:moveTo>
                      <a:pt x="2310" y="274"/>
                    </a:moveTo>
                    <a:cubicBezTo>
                      <a:pt x="29" y="274"/>
                      <a:pt x="29" y="274"/>
                      <a:pt x="29" y="274"/>
                    </a:cubicBezTo>
                    <a:cubicBezTo>
                      <a:pt x="12" y="274"/>
                      <a:pt x="0" y="291"/>
                      <a:pt x="0" y="308"/>
                    </a:cubicBezTo>
                    <a:cubicBezTo>
                      <a:pt x="0" y="1749"/>
                      <a:pt x="0" y="1749"/>
                      <a:pt x="0" y="1749"/>
                    </a:cubicBezTo>
                    <a:cubicBezTo>
                      <a:pt x="0" y="1766"/>
                      <a:pt x="12" y="1783"/>
                      <a:pt x="29" y="1783"/>
                    </a:cubicBezTo>
                    <a:cubicBezTo>
                      <a:pt x="2310" y="1783"/>
                      <a:pt x="2310" y="1783"/>
                      <a:pt x="2310" y="1783"/>
                    </a:cubicBezTo>
                    <a:cubicBezTo>
                      <a:pt x="2327" y="1783"/>
                      <a:pt x="2339" y="1766"/>
                      <a:pt x="2339" y="1749"/>
                    </a:cubicBezTo>
                    <a:cubicBezTo>
                      <a:pt x="2339" y="308"/>
                      <a:pt x="2339" y="308"/>
                      <a:pt x="2339" y="308"/>
                    </a:cubicBezTo>
                    <a:cubicBezTo>
                      <a:pt x="2339" y="291"/>
                      <a:pt x="2327" y="274"/>
                      <a:pt x="2310" y="274"/>
                    </a:cubicBezTo>
                    <a:close/>
                    <a:moveTo>
                      <a:pt x="2247" y="1692"/>
                    </a:moveTo>
                    <a:cubicBezTo>
                      <a:pt x="92" y="1692"/>
                      <a:pt x="92" y="1692"/>
                      <a:pt x="92" y="1692"/>
                    </a:cubicBezTo>
                    <a:cubicBezTo>
                      <a:pt x="92" y="366"/>
                      <a:pt x="92" y="366"/>
                      <a:pt x="92" y="366"/>
                    </a:cubicBezTo>
                    <a:cubicBezTo>
                      <a:pt x="2247" y="366"/>
                      <a:pt x="2247" y="366"/>
                      <a:pt x="2247" y="366"/>
                    </a:cubicBezTo>
                    <a:cubicBezTo>
                      <a:pt x="2247" y="1692"/>
                      <a:pt x="2247" y="1692"/>
                      <a:pt x="2247" y="1692"/>
                    </a:cubicBezTo>
                    <a:cubicBezTo>
                      <a:pt x="2247" y="1692"/>
                      <a:pt x="2247" y="1692"/>
                      <a:pt x="2247" y="1692"/>
                    </a:cubicBezTo>
                    <a:close/>
                    <a:moveTo>
                      <a:pt x="1984" y="143"/>
                    </a:moveTo>
                    <a:cubicBezTo>
                      <a:pt x="1939" y="143"/>
                      <a:pt x="1939" y="143"/>
                      <a:pt x="1939" y="143"/>
                    </a:cubicBezTo>
                    <a:cubicBezTo>
                      <a:pt x="1939" y="97"/>
                      <a:pt x="1939" y="97"/>
                      <a:pt x="1939" y="97"/>
                    </a:cubicBezTo>
                    <a:cubicBezTo>
                      <a:pt x="1984" y="97"/>
                      <a:pt x="1984" y="97"/>
                      <a:pt x="1984" y="97"/>
                    </a:cubicBezTo>
                    <a:cubicBezTo>
                      <a:pt x="1984" y="143"/>
                      <a:pt x="1984" y="143"/>
                      <a:pt x="1984" y="143"/>
                    </a:cubicBezTo>
                    <a:cubicBezTo>
                      <a:pt x="1984" y="143"/>
                      <a:pt x="1984" y="143"/>
                      <a:pt x="1984" y="143"/>
                    </a:cubicBezTo>
                    <a:close/>
                    <a:moveTo>
                      <a:pt x="2310" y="0"/>
                    </a:moveTo>
                    <a:cubicBezTo>
                      <a:pt x="29" y="0"/>
                      <a:pt x="29" y="0"/>
                      <a:pt x="29" y="0"/>
                    </a:cubicBezTo>
                    <a:cubicBezTo>
                      <a:pt x="12" y="0"/>
                      <a:pt x="0" y="11"/>
                      <a:pt x="0" y="34"/>
                    </a:cubicBezTo>
                    <a:cubicBezTo>
                      <a:pt x="0" y="200"/>
                      <a:pt x="0" y="200"/>
                      <a:pt x="0" y="200"/>
                    </a:cubicBezTo>
                    <a:cubicBezTo>
                      <a:pt x="0" y="217"/>
                      <a:pt x="12" y="228"/>
                      <a:pt x="29" y="228"/>
                    </a:cubicBezTo>
                    <a:cubicBezTo>
                      <a:pt x="2310" y="228"/>
                      <a:pt x="2310" y="228"/>
                      <a:pt x="2310" y="228"/>
                    </a:cubicBezTo>
                    <a:cubicBezTo>
                      <a:pt x="2327" y="228"/>
                      <a:pt x="2339" y="217"/>
                      <a:pt x="2339" y="200"/>
                    </a:cubicBezTo>
                    <a:cubicBezTo>
                      <a:pt x="2339" y="34"/>
                      <a:pt x="2339" y="34"/>
                      <a:pt x="2339" y="34"/>
                    </a:cubicBezTo>
                    <a:cubicBezTo>
                      <a:pt x="2339" y="11"/>
                      <a:pt x="2327" y="0"/>
                      <a:pt x="2310" y="0"/>
                    </a:cubicBezTo>
                    <a:close/>
                    <a:moveTo>
                      <a:pt x="1859" y="160"/>
                    </a:moveTo>
                    <a:cubicBezTo>
                      <a:pt x="1756" y="160"/>
                      <a:pt x="1756" y="160"/>
                      <a:pt x="1756" y="160"/>
                    </a:cubicBezTo>
                    <a:cubicBezTo>
                      <a:pt x="1756" y="143"/>
                      <a:pt x="1756" y="143"/>
                      <a:pt x="1756" y="143"/>
                    </a:cubicBezTo>
                    <a:cubicBezTo>
                      <a:pt x="1859" y="143"/>
                      <a:pt x="1859" y="143"/>
                      <a:pt x="1859" y="143"/>
                    </a:cubicBezTo>
                    <a:cubicBezTo>
                      <a:pt x="1859" y="160"/>
                      <a:pt x="1859" y="160"/>
                      <a:pt x="1859" y="160"/>
                    </a:cubicBezTo>
                    <a:cubicBezTo>
                      <a:pt x="1859" y="160"/>
                      <a:pt x="1859" y="160"/>
                      <a:pt x="1859" y="160"/>
                    </a:cubicBezTo>
                    <a:close/>
                    <a:moveTo>
                      <a:pt x="2001" y="160"/>
                    </a:moveTo>
                    <a:cubicBezTo>
                      <a:pt x="1921" y="160"/>
                      <a:pt x="1921" y="160"/>
                      <a:pt x="1921" y="160"/>
                    </a:cubicBezTo>
                    <a:cubicBezTo>
                      <a:pt x="1921" y="74"/>
                      <a:pt x="1921" y="74"/>
                      <a:pt x="1921" y="74"/>
                    </a:cubicBezTo>
                    <a:cubicBezTo>
                      <a:pt x="2001" y="74"/>
                      <a:pt x="2001" y="74"/>
                      <a:pt x="2001" y="74"/>
                    </a:cubicBezTo>
                    <a:cubicBezTo>
                      <a:pt x="2001" y="160"/>
                      <a:pt x="2001" y="160"/>
                      <a:pt x="2001" y="160"/>
                    </a:cubicBezTo>
                    <a:cubicBezTo>
                      <a:pt x="2001" y="160"/>
                      <a:pt x="2001" y="160"/>
                      <a:pt x="2001" y="160"/>
                    </a:cubicBezTo>
                    <a:close/>
                    <a:moveTo>
                      <a:pt x="2190" y="160"/>
                    </a:moveTo>
                    <a:cubicBezTo>
                      <a:pt x="2162" y="160"/>
                      <a:pt x="2162" y="160"/>
                      <a:pt x="2162" y="160"/>
                    </a:cubicBezTo>
                    <a:cubicBezTo>
                      <a:pt x="2144" y="143"/>
                      <a:pt x="2144" y="143"/>
                      <a:pt x="2144" y="143"/>
                    </a:cubicBezTo>
                    <a:cubicBezTo>
                      <a:pt x="2133" y="131"/>
                      <a:pt x="2133" y="131"/>
                      <a:pt x="2133" y="131"/>
                    </a:cubicBezTo>
                    <a:cubicBezTo>
                      <a:pt x="2104" y="160"/>
                      <a:pt x="2104" y="160"/>
                      <a:pt x="2104" y="160"/>
                    </a:cubicBezTo>
                    <a:cubicBezTo>
                      <a:pt x="2104" y="160"/>
                      <a:pt x="2104" y="160"/>
                      <a:pt x="2104" y="160"/>
                    </a:cubicBezTo>
                    <a:cubicBezTo>
                      <a:pt x="2076" y="160"/>
                      <a:pt x="2076" y="160"/>
                      <a:pt x="2076" y="160"/>
                    </a:cubicBezTo>
                    <a:cubicBezTo>
                      <a:pt x="2116" y="114"/>
                      <a:pt x="2116" y="114"/>
                      <a:pt x="2116" y="114"/>
                    </a:cubicBezTo>
                    <a:cubicBezTo>
                      <a:pt x="2076" y="74"/>
                      <a:pt x="2076" y="74"/>
                      <a:pt x="2076" y="74"/>
                    </a:cubicBezTo>
                    <a:cubicBezTo>
                      <a:pt x="2104" y="74"/>
                      <a:pt x="2104" y="74"/>
                      <a:pt x="2104" y="74"/>
                    </a:cubicBezTo>
                    <a:cubicBezTo>
                      <a:pt x="2133" y="103"/>
                      <a:pt x="2133" y="103"/>
                      <a:pt x="2133" y="103"/>
                    </a:cubicBezTo>
                    <a:cubicBezTo>
                      <a:pt x="2162" y="74"/>
                      <a:pt x="2162" y="74"/>
                      <a:pt x="2162" y="74"/>
                    </a:cubicBezTo>
                    <a:cubicBezTo>
                      <a:pt x="2190" y="74"/>
                      <a:pt x="2190" y="74"/>
                      <a:pt x="2190" y="74"/>
                    </a:cubicBezTo>
                    <a:cubicBezTo>
                      <a:pt x="2144" y="114"/>
                      <a:pt x="2144" y="114"/>
                      <a:pt x="2144" y="114"/>
                    </a:cubicBezTo>
                    <a:cubicBezTo>
                      <a:pt x="2190" y="160"/>
                      <a:pt x="2190" y="160"/>
                      <a:pt x="2190" y="160"/>
                    </a:cubicBezTo>
                    <a:cubicBezTo>
                      <a:pt x="2190" y="160"/>
                      <a:pt x="2190" y="160"/>
                      <a:pt x="2190" y="1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 name="Freeform 10"/>
              <p:cNvSpPr>
                <a:spLocks/>
              </p:cNvSpPr>
              <p:nvPr/>
            </p:nvSpPr>
            <p:spPr bwMode="auto">
              <a:xfrm>
                <a:off x="3032" y="1667"/>
                <a:ext cx="1772" cy="1776"/>
              </a:xfrm>
              <a:custGeom>
                <a:avLst/>
                <a:gdLst>
                  <a:gd name="T0" fmla="*/ 840 w 863"/>
                  <a:gd name="T1" fmla="*/ 725 h 865"/>
                  <a:gd name="T2" fmla="*/ 598 w 863"/>
                  <a:gd name="T3" fmla="*/ 513 h 865"/>
                  <a:gd name="T4" fmla="*/ 595 w 863"/>
                  <a:gd name="T5" fmla="*/ 510 h 865"/>
                  <a:gd name="T6" fmla="*/ 653 w 863"/>
                  <a:gd name="T7" fmla="*/ 326 h 865"/>
                  <a:gd name="T8" fmla="*/ 607 w 863"/>
                  <a:gd name="T9" fmla="*/ 160 h 865"/>
                  <a:gd name="T10" fmla="*/ 557 w 863"/>
                  <a:gd name="T11" fmla="*/ 230 h 865"/>
                  <a:gd name="T12" fmla="*/ 504 w 863"/>
                  <a:gd name="T13" fmla="*/ 504 h 865"/>
                  <a:gd name="T14" fmla="*/ 327 w 863"/>
                  <a:gd name="T15" fmla="*/ 577 h 865"/>
                  <a:gd name="T16" fmla="*/ 149 w 863"/>
                  <a:gd name="T17" fmla="*/ 504 h 865"/>
                  <a:gd name="T18" fmla="*/ 76 w 863"/>
                  <a:gd name="T19" fmla="*/ 326 h 865"/>
                  <a:gd name="T20" fmla="*/ 149 w 863"/>
                  <a:gd name="T21" fmla="*/ 152 h 865"/>
                  <a:gd name="T22" fmla="*/ 327 w 863"/>
                  <a:gd name="T23" fmla="*/ 79 h 865"/>
                  <a:gd name="T24" fmla="*/ 440 w 863"/>
                  <a:gd name="T25" fmla="*/ 105 h 865"/>
                  <a:gd name="T26" fmla="*/ 484 w 863"/>
                  <a:gd name="T27" fmla="*/ 41 h 865"/>
                  <a:gd name="T28" fmla="*/ 327 w 863"/>
                  <a:gd name="T29" fmla="*/ 0 h 865"/>
                  <a:gd name="T30" fmla="*/ 96 w 863"/>
                  <a:gd name="T31" fmla="*/ 96 h 865"/>
                  <a:gd name="T32" fmla="*/ 0 w 863"/>
                  <a:gd name="T33" fmla="*/ 326 h 865"/>
                  <a:gd name="T34" fmla="*/ 96 w 863"/>
                  <a:gd name="T35" fmla="*/ 556 h 865"/>
                  <a:gd name="T36" fmla="*/ 327 w 863"/>
                  <a:gd name="T37" fmla="*/ 652 h 865"/>
                  <a:gd name="T38" fmla="*/ 510 w 863"/>
                  <a:gd name="T39" fmla="*/ 597 h 865"/>
                  <a:gd name="T40" fmla="*/ 513 w 863"/>
                  <a:gd name="T41" fmla="*/ 600 h 865"/>
                  <a:gd name="T42" fmla="*/ 726 w 863"/>
                  <a:gd name="T43" fmla="*/ 839 h 865"/>
                  <a:gd name="T44" fmla="*/ 776 w 863"/>
                  <a:gd name="T45" fmla="*/ 865 h 865"/>
                  <a:gd name="T46" fmla="*/ 825 w 863"/>
                  <a:gd name="T47" fmla="*/ 844 h 865"/>
                  <a:gd name="T48" fmla="*/ 843 w 863"/>
                  <a:gd name="T49" fmla="*/ 824 h 865"/>
                  <a:gd name="T50" fmla="*/ 863 w 863"/>
                  <a:gd name="T51" fmla="*/ 775 h 865"/>
                  <a:gd name="T52" fmla="*/ 840 w 863"/>
                  <a:gd name="T53" fmla="*/ 725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3" h="865">
                    <a:moveTo>
                      <a:pt x="840" y="725"/>
                    </a:moveTo>
                    <a:cubicBezTo>
                      <a:pt x="598" y="513"/>
                      <a:pt x="598" y="513"/>
                      <a:pt x="598" y="513"/>
                    </a:cubicBezTo>
                    <a:cubicBezTo>
                      <a:pt x="598" y="513"/>
                      <a:pt x="598" y="513"/>
                      <a:pt x="595" y="510"/>
                    </a:cubicBezTo>
                    <a:cubicBezTo>
                      <a:pt x="633" y="457"/>
                      <a:pt x="653" y="393"/>
                      <a:pt x="653" y="326"/>
                    </a:cubicBezTo>
                    <a:cubicBezTo>
                      <a:pt x="653" y="265"/>
                      <a:pt x="639" y="210"/>
                      <a:pt x="607" y="160"/>
                    </a:cubicBezTo>
                    <a:cubicBezTo>
                      <a:pt x="557" y="230"/>
                      <a:pt x="557" y="230"/>
                      <a:pt x="557" y="230"/>
                    </a:cubicBezTo>
                    <a:cubicBezTo>
                      <a:pt x="595" y="320"/>
                      <a:pt x="577" y="428"/>
                      <a:pt x="504" y="504"/>
                    </a:cubicBezTo>
                    <a:cubicBezTo>
                      <a:pt x="455" y="550"/>
                      <a:pt x="391" y="577"/>
                      <a:pt x="327" y="577"/>
                    </a:cubicBezTo>
                    <a:cubicBezTo>
                      <a:pt x="263" y="577"/>
                      <a:pt x="198" y="550"/>
                      <a:pt x="149" y="504"/>
                    </a:cubicBezTo>
                    <a:cubicBezTo>
                      <a:pt x="102" y="457"/>
                      <a:pt x="76" y="393"/>
                      <a:pt x="76" y="326"/>
                    </a:cubicBezTo>
                    <a:cubicBezTo>
                      <a:pt x="76" y="259"/>
                      <a:pt x="102" y="198"/>
                      <a:pt x="149" y="152"/>
                    </a:cubicBezTo>
                    <a:cubicBezTo>
                      <a:pt x="198" y="102"/>
                      <a:pt x="260" y="79"/>
                      <a:pt x="327" y="79"/>
                    </a:cubicBezTo>
                    <a:cubicBezTo>
                      <a:pt x="367" y="79"/>
                      <a:pt x="405" y="88"/>
                      <a:pt x="440" y="105"/>
                    </a:cubicBezTo>
                    <a:cubicBezTo>
                      <a:pt x="484" y="41"/>
                      <a:pt x="484" y="41"/>
                      <a:pt x="484" y="41"/>
                    </a:cubicBezTo>
                    <a:cubicBezTo>
                      <a:pt x="435" y="15"/>
                      <a:pt x="382" y="0"/>
                      <a:pt x="327" y="0"/>
                    </a:cubicBezTo>
                    <a:cubicBezTo>
                      <a:pt x="239" y="0"/>
                      <a:pt x="155" y="35"/>
                      <a:pt x="96" y="96"/>
                    </a:cubicBezTo>
                    <a:cubicBezTo>
                      <a:pt x="35" y="157"/>
                      <a:pt x="0" y="239"/>
                      <a:pt x="0" y="326"/>
                    </a:cubicBezTo>
                    <a:cubicBezTo>
                      <a:pt x="0" y="414"/>
                      <a:pt x="35" y="495"/>
                      <a:pt x="96" y="556"/>
                    </a:cubicBezTo>
                    <a:cubicBezTo>
                      <a:pt x="155" y="617"/>
                      <a:pt x="239" y="652"/>
                      <a:pt x="327" y="652"/>
                    </a:cubicBezTo>
                    <a:cubicBezTo>
                      <a:pt x="391" y="652"/>
                      <a:pt x="455" y="632"/>
                      <a:pt x="510" y="597"/>
                    </a:cubicBezTo>
                    <a:cubicBezTo>
                      <a:pt x="510" y="597"/>
                      <a:pt x="510" y="597"/>
                      <a:pt x="513" y="600"/>
                    </a:cubicBezTo>
                    <a:cubicBezTo>
                      <a:pt x="726" y="839"/>
                      <a:pt x="726" y="839"/>
                      <a:pt x="726" y="839"/>
                    </a:cubicBezTo>
                    <a:cubicBezTo>
                      <a:pt x="738" y="856"/>
                      <a:pt x="755" y="865"/>
                      <a:pt x="776" y="865"/>
                    </a:cubicBezTo>
                    <a:cubicBezTo>
                      <a:pt x="793" y="865"/>
                      <a:pt x="811" y="856"/>
                      <a:pt x="825" y="844"/>
                    </a:cubicBezTo>
                    <a:cubicBezTo>
                      <a:pt x="843" y="824"/>
                      <a:pt x="843" y="824"/>
                      <a:pt x="843" y="824"/>
                    </a:cubicBezTo>
                    <a:cubicBezTo>
                      <a:pt x="857" y="810"/>
                      <a:pt x="863" y="792"/>
                      <a:pt x="863" y="775"/>
                    </a:cubicBezTo>
                    <a:cubicBezTo>
                      <a:pt x="863" y="754"/>
                      <a:pt x="854" y="737"/>
                      <a:pt x="840" y="7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 name="Freeform 11"/>
              <p:cNvSpPr>
                <a:spLocks/>
              </p:cNvSpPr>
              <p:nvPr/>
            </p:nvSpPr>
            <p:spPr bwMode="auto">
              <a:xfrm>
                <a:off x="3334" y="1741"/>
                <a:ext cx="1033" cy="819"/>
              </a:xfrm>
              <a:custGeom>
                <a:avLst/>
                <a:gdLst>
                  <a:gd name="T0" fmla="*/ 117 w 503"/>
                  <a:gd name="T1" fmla="*/ 218 h 399"/>
                  <a:gd name="T2" fmla="*/ 0 w 503"/>
                  <a:gd name="T3" fmla="*/ 218 h 399"/>
                  <a:gd name="T4" fmla="*/ 114 w 503"/>
                  <a:gd name="T5" fmla="*/ 399 h 399"/>
                  <a:gd name="T6" fmla="*/ 230 w 503"/>
                  <a:gd name="T7" fmla="*/ 399 h 399"/>
                  <a:gd name="T8" fmla="*/ 503 w 503"/>
                  <a:gd name="T9" fmla="*/ 0 h 399"/>
                  <a:gd name="T10" fmla="*/ 384 w 503"/>
                  <a:gd name="T11" fmla="*/ 0 h 399"/>
                  <a:gd name="T12" fmla="*/ 175 w 503"/>
                  <a:gd name="T13" fmla="*/ 309 h 399"/>
                  <a:gd name="T14" fmla="*/ 117 w 503"/>
                  <a:gd name="T15" fmla="*/ 218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399">
                    <a:moveTo>
                      <a:pt x="117" y="218"/>
                    </a:moveTo>
                    <a:cubicBezTo>
                      <a:pt x="117" y="218"/>
                      <a:pt x="117" y="218"/>
                      <a:pt x="0" y="218"/>
                    </a:cubicBezTo>
                    <a:cubicBezTo>
                      <a:pt x="0" y="218"/>
                      <a:pt x="0" y="218"/>
                      <a:pt x="114" y="399"/>
                    </a:cubicBezTo>
                    <a:cubicBezTo>
                      <a:pt x="114" y="399"/>
                      <a:pt x="114" y="399"/>
                      <a:pt x="230" y="399"/>
                    </a:cubicBezTo>
                    <a:cubicBezTo>
                      <a:pt x="230" y="399"/>
                      <a:pt x="230" y="399"/>
                      <a:pt x="503" y="0"/>
                    </a:cubicBezTo>
                    <a:cubicBezTo>
                      <a:pt x="384" y="0"/>
                      <a:pt x="384" y="0"/>
                      <a:pt x="384" y="0"/>
                    </a:cubicBezTo>
                    <a:cubicBezTo>
                      <a:pt x="384" y="0"/>
                      <a:pt x="384" y="0"/>
                      <a:pt x="175" y="309"/>
                    </a:cubicBezTo>
                    <a:cubicBezTo>
                      <a:pt x="175" y="309"/>
                      <a:pt x="175" y="309"/>
                      <a:pt x="117" y="2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6" name="Group 105"/>
          <p:cNvGrpSpPr/>
          <p:nvPr/>
        </p:nvGrpSpPr>
        <p:grpSpPr>
          <a:xfrm>
            <a:off x="269239" y="1195908"/>
            <a:ext cx="2071427" cy="714803"/>
            <a:chOff x="274637" y="1219392"/>
            <a:chExt cx="2112963" cy="729136"/>
          </a:xfrm>
        </p:grpSpPr>
        <p:sp>
          <p:nvSpPr>
            <p:cNvPr id="64" name="Rectangle 63"/>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
                  <a:srgbClr val="FFFFFF"/>
                </a:buClr>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Encoding</a:t>
              </a:r>
            </a:p>
          </p:txBody>
        </p:sp>
        <p:grpSp>
          <p:nvGrpSpPr>
            <p:cNvPr id="22" name="Group 14"/>
            <p:cNvGrpSpPr>
              <a:grpSpLocks noChangeAspect="1"/>
            </p:cNvGrpSpPr>
            <p:nvPr/>
          </p:nvGrpSpPr>
          <p:grpSpPr bwMode="auto">
            <a:xfrm>
              <a:off x="448847" y="1452399"/>
              <a:ext cx="492988" cy="338498"/>
              <a:chOff x="113" y="741"/>
              <a:chExt cx="4793" cy="3291"/>
            </a:xfrm>
            <a:solidFill>
              <a:schemeClr val="tx1"/>
            </a:solidFill>
          </p:grpSpPr>
          <p:sp>
            <p:nvSpPr>
              <p:cNvPr id="90" name="Freeform 15"/>
              <p:cNvSpPr>
                <a:spLocks/>
              </p:cNvSpPr>
              <p:nvPr/>
            </p:nvSpPr>
            <p:spPr bwMode="auto">
              <a:xfrm>
                <a:off x="873" y="1347"/>
                <a:ext cx="1096" cy="937"/>
              </a:xfrm>
              <a:custGeom>
                <a:avLst/>
                <a:gdLst>
                  <a:gd name="T0" fmla="*/ 46 w 534"/>
                  <a:gd name="T1" fmla="*/ 410 h 456"/>
                  <a:gd name="T2" fmla="*/ 0 w 534"/>
                  <a:gd name="T3" fmla="*/ 292 h 456"/>
                  <a:gd name="T4" fmla="*/ 0 w 534"/>
                  <a:gd name="T5" fmla="*/ 292 h 456"/>
                  <a:gd name="T6" fmla="*/ 82 w 534"/>
                  <a:gd name="T7" fmla="*/ 103 h 456"/>
                  <a:gd name="T8" fmla="*/ 82 w 534"/>
                  <a:gd name="T9" fmla="*/ 103 h 456"/>
                  <a:gd name="T10" fmla="*/ 292 w 534"/>
                  <a:gd name="T11" fmla="*/ 0 h 456"/>
                  <a:gd name="T12" fmla="*/ 292 w 534"/>
                  <a:gd name="T13" fmla="*/ 0 h 456"/>
                  <a:gd name="T14" fmla="*/ 292 w 534"/>
                  <a:gd name="T15" fmla="*/ 0 h 456"/>
                  <a:gd name="T16" fmla="*/ 297 w 534"/>
                  <a:gd name="T17" fmla="*/ 82 h 456"/>
                  <a:gd name="T18" fmla="*/ 143 w 534"/>
                  <a:gd name="T19" fmla="*/ 159 h 456"/>
                  <a:gd name="T20" fmla="*/ 143 w 534"/>
                  <a:gd name="T21" fmla="*/ 159 h 456"/>
                  <a:gd name="T22" fmla="*/ 82 w 534"/>
                  <a:gd name="T23" fmla="*/ 292 h 456"/>
                  <a:gd name="T24" fmla="*/ 82 w 534"/>
                  <a:gd name="T25" fmla="*/ 292 h 456"/>
                  <a:gd name="T26" fmla="*/ 108 w 534"/>
                  <a:gd name="T27" fmla="*/ 353 h 456"/>
                  <a:gd name="T28" fmla="*/ 108 w 534"/>
                  <a:gd name="T29" fmla="*/ 353 h 456"/>
                  <a:gd name="T30" fmla="*/ 185 w 534"/>
                  <a:gd name="T31" fmla="*/ 374 h 456"/>
                  <a:gd name="T32" fmla="*/ 185 w 534"/>
                  <a:gd name="T33" fmla="*/ 374 h 456"/>
                  <a:gd name="T34" fmla="*/ 200 w 534"/>
                  <a:gd name="T35" fmla="*/ 374 h 456"/>
                  <a:gd name="T36" fmla="*/ 200 w 534"/>
                  <a:gd name="T37" fmla="*/ 374 h 456"/>
                  <a:gd name="T38" fmla="*/ 390 w 534"/>
                  <a:gd name="T39" fmla="*/ 307 h 456"/>
                  <a:gd name="T40" fmla="*/ 390 w 534"/>
                  <a:gd name="T41" fmla="*/ 307 h 456"/>
                  <a:gd name="T42" fmla="*/ 452 w 534"/>
                  <a:gd name="T43" fmla="*/ 210 h 456"/>
                  <a:gd name="T44" fmla="*/ 452 w 534"/>
                  <a:gd name="T45" fmla="*/ 210 h 456"/>
                  <a:gd name="T46" fmla="*/ 441 w 534"/>
                  <a:gd name="T47" fmla="*/ 185 h 456"/>
                  <a:gd name="T48" fmla="*/ 441 w 534"/>
                  <a:gd name="T49" fmla="*/ 185 h 456"/>
                  <a:gd name="T50" fmla="*/ 390 w 534"/>
                  <a:gd name="T51" fmla="*/ 169 h 456"/>
                  <a:gd name="T52" fmla="*/ 390 w 534"/>
                  <a:gd name="T53" fmla="*/ 169 h 456"/>
                  <a:gd name="T54" fmla="*/ 390 w 534"/>
                  <a:gd name="T55" fmla="*/ 87 h 456"/>
                  <a:gd name="T56" fmla="*/ 493 w 534"/>
                  <a:gd name="T57" fmla="*/ 123 h 456"/>
                  <a:gd name="T58" fmla="*/ 493 w 534"/>
                  <a:gd name="T59" fmla="*/ 123 h 456"/>
                  <a:gd name="T60" fmla="*/ 534 w 534"/>
                  <a:gd name="T61" fmla="*/ 210 h 456"/>
                  <a:gd name="T62" fmla="*/ 534 w 534"/>
                  <a:gd name="T63" fmla="*/ 210 h 456"/>
                  <a:gd name="T64" fmla="*/ 441 w 534"/>
                  <a:gd name="T65" fmla="*/ 369 h 456"/>
                  <a:gd name="T66" fmla="*/ 441 w 534"/>
                  <a:gd name="T67" fmla="*/ 369 h 456"/>
                  <a:gd name="T68" fmla="*/ 205 w 534"/>
                  <a:gd name="T69" fmla="*/ 456 h 456"/>
                  <a:gd name="T70" fmla="*/ 205 w 534"/>
                  <a:gd name="T71" fmla="*/ 456 h 456"/>
                  <a:gd name="T72" fmla="*/ 185 w 534"/>
                  <a:gd name="T73" fmla="*/ 456 h 456"/>
                  <a:gd name="T74" fmla="*/ 185 w 534"/>
                  <a:gd name="T75" fmla="*/ 456 h 456"/>
                  <a:gd name="T76" fmla="*/ 185 w 534"/>
                  <a:gd name="T77" fmla="*/ 456 h 456"/>
                  <a:gd name="T78" fmla="*/ 185 w 534"/>
                  <a:gd name="T79" fmla="*/ 456 h 456"/>
                  <a:gd name="T80" fmla="*/ 46 w 534"/>
                  <a:gd name="T81" fmla="*/ 41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56">
                    <a:moveTo>
                      <a:pt x="46" y="410"/>
                    </a:moveTo>
                    <a:cubicBezTo>
                      <a:pt x="15" y="379"/>
                      <a:pt x="0" y="333"/>
                      <a:pt x="0" y="292"/>
                    </a:cubicBezTo>
                    <a:cubicBezTo>
                      <a:pt x="0" y="292"/>
                      <a:pt x="0" y="292"/>
                      <a:pt x="0" y="292"/>
                    </a:cubicBezTo>
                    <a:cubicBezTo>
                      <a:pt x="5" y="226"/>
                      <a:pt x="31" y="159"/>
                      <a:pt x="82" y="103"/>
                    </a:cubicBezTo>
                    <a:cubicBezTo>
                      <a:pt x="82" y="103"/>
                      <a:pt x="82" y="103"/>
                      <a:pt x="82" y="103"/>
                    </a:cubicBezTo>
                    <a:cubicBezTo>
                      <a:pt x="133" y="46"/>
                      <a:pt x="205" y="5"/>
                      <a:pt x="292" y="0"/>
                    </a:cubicBezTo>
                    <a:cubicBezTo>
                      <a:pt x="292" y="0"/>
                      <a:pt x="292" y="0"/>
                      <a:pt x="292" y="0"/>
                    </a:cubicBezTo>
                    <a:cubicBezTo>
                      <a:pt x="292" y="0"/>
                      <a:pt x="292" y="0"/>
                      <a:pt x="292" y="0"/>
                    </a:cubicBezTo>
                    <a:cubicBezTo>
                      <a:pt x="297" y="82"/>
                      <a:pt x="297" y="82"/>
                      <a:pt x="297" y="82"/>
                    </a:cubicBezTo>
                    <a:cubicBezTo>
                      <a:pt x="236" y="87"/>
                      <a:pt x="179" y="113"/>
                      <a:pt x="143" y="159"/>
                    </a:cubicBezTo>
                    <a:cubicBezTo>
                      <a:pt x="143" y="159"/>
                      <a:pt x="143" y="159"/>
                      <a:pt x="143" y="159"/>
                    </a:cubicBezTo>
                    <a:cubicBezTo>
                      <a:pt x="108" y="200"/>
                      <a:pt x="82" y="251"/>
                      <a:pt x="82" y="292"/>
                    </a:cubicBezTo>
                    <a:cubicBezTo>
                      <a:pt x="82" y="292"/>
                      <a:pt x="82" y="292"/>
                      <a:pt x="82" y="292"/>
                    </a:cubicBezTo>
                    <a:cubicBezTo>
                      <a:pt x="87" y="318"/>
                      <a:pt x="92" y="338"/>
                      <a:pt x="108" y="353"/>
                    </a:cubicBezTo>
                    <a:cubicBezTo>
                      <a:pt x="108" y="353"/>
                      <a:pt x="108" y="353"/>
                      <a:pt x="108" y="353"/>
                    </a:cubicBezTo>
                    <a:cubicBezTo>
                      <a:pt x="118" y="364"/>
                      <a:pt x="143" y="374"/>
                      <a:pt x="185" y="374"/>
                    </a:cubicBezTo>
                    <a:cubicBezTo>
                      <a:pt x="185" y="374"/>
                      <a:pt x="185" y="374"/>
                      <a:pt x="185" y="374"/>
                    </a:cubicBezTo>
                    <a:cubicBezTo>
                      <a:pt x="190" y="374"/>
                      <a:pt x="195" y="374"/>
                      <a:pt x="200" y="374"/>
                    </a:cubicBezTo>
                    <a:cubicBezTo>
                      <a:pt x="200" y="374"/>
                      <a:pt x="200" y="374"/>
                      <a:pt x="200" y="374"/>
                    </a:cubicBezTo>
                    <a:cubicBezTo>
                      <a:pt x="282" y="369"/>
                      <a:pt x="349" y="338"/>
                      <a:pt x="390" y="307"/>
                    </a:cubicBezTo>
                    <a:cubicBezTo>
                      <a:pt x="390" y="307"/>
                      <a:pt x="390" y="307"/>
                      <a:pt x="390" y="307"/>
                    </a:cubicBezTo>
                    <a:cubicBezTo>
                      <a:pt x="431" y="272"/>
                      <a:pt x="452" y="231"/>
                      <a:pt x="452" y="210"/>
                    </a:cubicBezTo>
                    <a:cubicBezTo>
                      <a:pt x="452" y="210"/>
                      <a:pt x="452" y="210"/>
                      <a:pt x="452" y="210"/>
                    </a:cubicBezTo>
                    <a:cubicBezTo>
                      <a:pt x="452" y="200"/>
                      <a:pt x="446" y="190"/>
                      <a:pt x="441" y="185"/>
                    </a:cubicBezTo>
                    <a:cubicBezTo>
                      <a:pt x="441" y="185"/>
                      <a:pt x="441" y="185"/>
                      <a:pt x="441" y="185"/>
                    </a:cubicBezTo>
                    <a:cubicBezTo>
                      <a:pt x="431" y="179"/>
                      <a:pt x="416" y="169"/>
                      <a:pt x="390" y="169"/>
                    </a:cubicBezTo>
                    <a:cubicBezTo>
                      <a:pt x="390" y="169"/>
                      <a:pt x="390" y="169"/>
                      <a:pt x="390" y="169"/>
                    </a:cubicBezTo>
                    <a:cubicBezTo>
                      <a:pt x="390" y="87"/>
                      <a:pt x="390" y="87"/>
                      <a:pt x="390" y="87"/>
                    </a:cubicBezTo>
                    <a:cubicBezTo>
                      <a:pt x="431" y="87"/>
                      <a:pt x="467" y="98"/>
                      <a:pt x="493" y="123"/>
                    </a:cubicBezTo>
                    <a:cubicBezTo>
                      <a:pt x="493" y="123"/>
                      <a:pt x="493" y="123"/>
                      <a:pt x="493" y="123"/>
                    </a:cubicBezTo>
                    <a:cubicBezTo>
                      <a:pt x="518" y="144"/>
                      <a:pt x="534" y="179"/>
                      <a:pt x="534" y="210"/>
                    </a:cubicBezTo>
                    <a:cubicBezTo>
                      <a:pt x="534" y="210"/>
                      <a:pt x="534" y="210"/>
                      <a:pt x="534" y="210"/>
                    </a:cubicBezTo>
                    <a:cubicBezTo>
                      <a:pt x="534" y="266"/>
                      <a:pt x="498" y="323"/>
                      <a:pt x="441" y="369"/>
                    </a:cubicBezTo>
                    <a:cubicBezTo>
                      <a:pt x="441" y="369"/>
                      <a:pt x="441" y="369"/>
                      <a:pt x="441" y="369"/>
                    </a:cubicBezTo>
                    <a:cubicBezTo>
                      <a:pt x="385" y="415"/>
                      <a:pt x="308" y="451"/>
                      <a:pt x="205" y="456"/>
                    </a:cubicBezTo>
                    <a:cubicBezTo>
                      <a:pt x="205" y="456"/>
                      <a:pt x="205" y="456"/>
                      <a:pt x="205" y="456"/>
                    </a:cubicBezTo>
                    <a:cubicBezTo>
                      <a:pt x="200" y="456"/>
                      <a:pt x="190" y="456"/>
                      <a:pt x="185" y="456"/>
                    </a:cubicBezTo>
                    <a:cubicBezTo>
                      <a:pt x="185" y="456"/>
                      <a:pt x="185" y="456"/>
                      <a:pt x="185" y="456"/>
                    </a:cubicBezTo>
                    <a:cubicBezTo>
                      <a:pt x="185" y="456"/>
                      <a:pt x="185" y="456"/>
                      <a:pt x="185" y="456"/>
                    </a:cubicBezTo>
                    <a:cubicBezTo>
                      <a:pt x="185" y="456"/>
                      <a:pt x="185" y="456"/>
                      <a:pt x="185" y="456"/>
                    </a:cubicBezTo>
                    <a:cubicBezTo>
                      <a:pt x="128" y="456"/>
                      <a:pt x="82" y="440"/>
                      <a:pt x="46"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1" name="Freeform 16"/>
              <p:cNvSpPr>
                <a:spLocks noEditPoints="1"/>
              </p:cNvSpPr>
              <p:nvPr/>
            </p:nvSpPr>
            <p:spPr bwMode="auto">
              <a:xfrm>
                <a:off x="1746" y="2236"/>
                <a:ext cx="636" cy="662"/>
              </a:xfrm>
              <a:custGeom>
                <a:avLst/>
                <a:gdLst>
                  <a:gd name="T0" fmla="*/ 209 w 310"/>
                  <a:gd name="T1" fmla="*/ 57 h 322"/>
                  <a:gd name="T2" fmla="*/ 209 w 310"/>
                  <a:gd name="T3" fmla="*/ 57 h 322"/>
                  <a:gd name="T4" fmla="*/ 209 w 310"/>
                  <a:gd name="T5" fmla="*/ 57 h 322"/>
                  <a:gd name="T6" fmla="*/ 285 w 310"/>
                  <a:gd name="T7" fmla="*/ 37 h 322"/>
                  <a:gd name="T8" fmla="*/ 209 w 310"/>
                  <a:gd name="T9" fmla="*/ 57 h 322"/>
                  <a:gd name="T10" fmla="*/ 224 w 310"/>
                  <a:gd name="T11" fmla="*/ 156 h 322"/>
                  <a:gd name="T12" fmla="*/ 61 w 310"/>
                  <a:gd name="T13" fmla="*/ 0 h 322"/>
                  <a:gd name="T14" fmla="*/ 0 w 310"/>
                  <a:gd name="T15" fmla="*/ 52 h 322"/>
                  <a:gd name="T16" fmla="*/ 183 w 310"/>
                  <a:gd name="T17" fmla="*/ 228 h 322"/>
                  <a:gd name="T18" fmla="*/ 61 w 310"/>
                  <a:gd name="T19" fmla="*/ 239 h 322"/>
                  <a:gd name="T20" fmla="*/ 56 w 310"/>
                  <a:gd name="T21" fmla="*/ 239 h 322"/>
                  <a:gd name="T22" fmla="*/ 61 w 310"/>
                  <a:gd name="T23" fmla="*/ 280 h 322"/>
                  <a:gd name="T24" fmla="*/ 61 w 310"/>
                  <a:gd name="T25" fmla="*/ 322 h 322"/>
                  <a:gd name="T26" fmla="*/ 66 w 310"/>
                  <a:gd name="T27" fmla="*/ 322 h 322"/>
                  <a:gd name="T28" fmla="*/ 280 w 310"/>
                  <a:gd name="T29" fmla="*/ 290 h 322"/>
                  <a:gd name="T30" fmla="*/ 305 w 310"/>
                  <a:gd name="T31" fmla="*/ 259 h 322"/>
                  <a:gd name="T32" fmla="*/ 310 w 310"/>
                  <a:gd name="T33" fmla="*/ 213 h 322"/>
                  <a:gd name="T34" fmla="*/ 285 w 310"/>
                  <a:gd name="T35" fmla="*/ 3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 h="322">
                    <a:moveTo>
                      <a:pt x="209" y="57"/>
                    </a:moveTo>
                    <a:cubicBezTo>
                      <a:pt x="209" y="57"/>
                      <a:pt x="209" y="57"/>
                      <a:pt x="209" y="57"/>
                    </a:cubicBezTo>
                    <a:cubicBezTo>
                      <a:pt x="209" y="57"/>
                      <a:pt x="209" y="57"/>
                      <a:pt x="209" y="57"/>
                    </a:cubicBezTo>
                    <a:close/>
                    <a:moveTo>
                      <a:pt x="285" y="37"/>
                    </a:moveTo>
                    <a:cubicBezTo>
                      <a:pt x="209" y="57"/>
                      <a:pt x="209" y="57"/>
                      <a:pt x="209" y="57"/>
                    </a:cubicBezTo>
                    <a:cubicBezTo>
                      <a:pt x="214" y="89"/>
                      <a:pt x="219" y="125"/>
                      <a:pt x="224" y="156"/>
                    </a:cubicBezTo>
                    <a:cubicBezTo>
                      <a:pt x="153" y="104"/>
                      <a:pt x="97" y="42"/>
                      <a:pt x="61" y="0"/>
                    </a:cubicBezTo>
                    <a:cubicBezTo>
                      <a:pt x="0" y="52"/>
                      <a:pt x="0" y="52"/>
                      <a:pt x="0" y="52"/>
                    </a:cubicBezTo>
                    <a:cubicBezTo>
                      <a:pt x="41" y="99"/>
                      <a:pt x="102" y="171"/>
                      <a:pt x="183" y="228"/>
                    </a:cubicBezTo>
                    <a:cubicBezTo>
                      <a:pt x="127" y="239"/>
                      <a:pt x="66" y="239"/>
                      <a:pt x="61" y="239"/>
                    </a:cubicBezTo>
                    <a:cubicBezTo>
                      <a:pt x="56" y="239"/>
                      <a:pt x="56" y="239"/>
                      <a:pt x="56" y="239"/>
                    </a:cubicBezTo>
                    <a:cubicBezTo>
                      <a:pt x="61" y="280"/>
                      <a:pt x="61" y="280"/>
                      <a:pt x="61" y="280"/>
                    </a:cubicBezTo>
                    <a:cubicBezTo>
                      <a:pt x="61" y="322"/>
                      <a:pt x="61" y="322"/>
                      <a:pt x="61" y="322"/>
                    </a:cubicBezTo>
                    <a:cubicBezTo>
                      <a:pt x="61" y="322"/>
                      <a:pt x="61" y="322"/>
                      <a:pt x="66" y="322"/>
                    </a:cubicBezTo>
                    <a:cubicBezTo>
                      <a:pt x="87" y="322"/>
                      <a:pt x="204" y="322"/>
                      <a:pt x="280" y="290"/>
                    </a:cubicBezTo>
                    <a:cubicBezTo>
                      <a:pt x="295" y="285"/>
                      <a:pt x="305" y="270"/>
                      <a:pt x="305" y="259"/>
                    </a:cubicBezTo>
                    <a:cubicBezTo>
                      <a:pt x="305" y="244"/>
                      <a:pt x="310" y="228"/>
                      <a:pt x="310" y="213"/>
                    </a:cubicBezTo>
                    <a:cubicBezTo>
                      <a:pt x="310" y="161"/>
                      <a:pt x="300" y="89"/>
                      <a:pt x="28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2" name="Freeform 17"/>
              <p:cNvSpPr>
                <a:spLocks/>
              </p:cNvSpPr>
              <p:nvPr/>
            </p:nvSpPr>
            <p:spPr bwMode="auto">
              <a:xfrm>
                <a:off x="2497" y="2651"/>
                <a:ext cx="684" cy="876"/>
              </a:xfrm>
              <a:custGeom>
                <a:avLst/>
                <a:gdLst>
                  <a:gd name="T0" fmla="*/ 123 w 333"/>
                  <a:gd name="T1" fmla="*/ 297 h 426"/>
                  <a:gd name="T2" fmla="*/ 82 w 333"/>
                  <a:gd name="T3" fmla="*/ 210 h 426"/>
                  <a:gd name="T4" fmla="*/ 230 w 333"/>
                  <a:gd name="T5" fmla="*/ 82 h 426"/>
                  <a:gd name="T6" fmla="*/ 312 w 333"/>
                  <a:gd name="T7" fmla="*/ 92 h 426"/>
                  <a:gd name="T8" fmla="*/ 333 w 333"/>
                  <a:gd name="T9" fmla="*/ 15 h 426"/>
                  <a:gd name="T10" fmla="*/ 333 w 333"/>
                  <a:gd name="T11" fmla="*/ 15 h 426"/>
                  <a:gd name="T12" fmla="*/ 230 w 333"/>
                  <a:gd name="T13" fmla="*/ 0 h 426"/>
                  <a:gd name="T14" fmla="*/ 62 w 333"/>
                  <a:gd name="T15" fmla="*/ 67 h 426"/>
                  <a:gd name="T16" fmla="*/ 0 w 333"/>
                  <a:gd name="T17" fmla="*/ 210 h 426"/>
                  <a:gd name="T18" fmla="*/ 67 w 333"/>
                  <a:gd name="T19" fmla="*/ 359 h 426"/>
                  <a:gd name="T20" fmla="*/ 246 w 333"/>
                  <a:gd name="T21" fmla="*/ 426 h 426"/>
                  <a:gd name="T22" fmla="*/ 246 w 333"/>
                  <a:gd name="T23" fmla="*/ 426 h 426"/>
                  <a:gd name="T24" fmla="*/ 307 w 333"/>
                  <a:gd name="T25" fmla="*/ 421 h 426"/>
                  <a:gd name="T26" fmla="*/ 281 w 333"/>
                  <a:gd name="T27" fmla="*/ 339 h 426"/>
                  <a:gd name="T28" fmla="*/ 246 w 333"/>
                  <a:gd name="T29" fmla="*/ 344 h 426"/>
                  <a:gd name="T30" fmla="*/ 123 w 333"/>
                  <a:gd name="T31" fmla="*/ 29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3" h="426">
                    <a:moveTo>
                      <a:pt x="123" y="297"/>
                    </a:moveTo>
                    <a:cubicBezTo>
                      <a:pt x="97" y="277"/>
                      <a:pt x="82" y="241"/>
                      <a:pt x="82" y="210"/>
                    </a:cubicBezTo>
                    <a:cubicBezTo>
                      <a:pt x="82" y="149"/>
                      <a:pt x="128" y="87"/>
                      <a:pt x="230" y="82"/>
                    </a:cubicBezTo>
                    <a:cubicBezTo>
                      <a:pt x="256" y="82"/>
                      <a:pt x="281" y="87"/>
                      <a:pt x="312" y="92"/>
                    </a:cubicBezTo>
                    <a:cubicBezTo>
                      <a:pt x="333" y="15"/>
                      <a:pt x="333" y="15"/>
                      <a:pt x="333" y="15"/>
                    </a:cubicBezTo>
                    <a:cubicBezTo>
                      <a:pt x="333" y="15"/>
                      <a:pt x="333" y="15"/>
                      <a:pt x="333" y="15"/>
                    </a:cubicBezTo>
                    <a:cubicBezTo>
                      <a:pt x="297" y="5"/>
                      <a:pt x="261" y="0"/>
                      <a:pt x="230" y="0"/>
                    </a:cubicBezTo>
                    <a:cubicBezTo>
                      <a:pt x="159" y="0"/>
                      <a:pt x="103" y="26"/>
                      <a:pt x="62" y="67"/>
                    </a:cubicBezTo>
                    <a:cubicBezTo>
                      <a:pt x="21" y="103"/>
                      <a:pt x="0" y="159"/>
                      <a:pt x="0" y="210"/>
                    </a:cubicBezTo>
                    <a:cubicBezTo>
                      <a:pt x="0" y="267"/>
                      <a:pt x="21" y="318"/>
                      <a:pt x="67" y="359"/>
                    </a:cubicBezTo>
                    <a:cubicBezTo>
                      <a:pt x="108" y="400"/>
                      <a:pt x="169" y="426"/>
                      <a:pt x="246" y="426"/>
                    </a:cubicBezTo>
                    <a:cubicBezTo>
                      <a:pt x="246" y="426"/>
                      <a:pt x="246" y="426"/>
                      <a:pt x="246" y="426"/>
                    </a:cubicBezTo>
                    <a:cubicBezTo>
                      <a:pt x="266" y="426"/>
                      <a:pt x="287" y="421"/>
                      <a:pt x="307" y="421"/>
                    </a:cubicBezTo>
                    <a:cubicBezTo>
                      <a:pt x="287" y="400"/>
                      <a:pt x="276" y="369"/>
                      <a:pt x="281" y="339"/>
                    </a:cubicBezTo>
                    <a:cubicBezTo>
                      <a:pt x="271" y="344"/>
                      <a:pt x="261" y="344"/>
                      <a:pt x="246" y="344"/>
                    </a:cubicBezTo>
                    <a:cubicBezTo>
                      <a:pt x="184" y="344"/>
                      <a:pt x="149" y="323"/>
                      <a:pt x="123"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3" name="Freeform 18"/>
              <p:cNvSpPr>
                <a:spLocks/>
              </p:cNvSpPr>
              <p:nvPr/>
            </p:nvSpPr>
            <p:spPr bwMode="auto">
              <a:xfrm>
                <a:off x="3249" y="2820"/>
                <a:ext cx="659" cy="676"/>
              </a:xfrm>
              <a:custGeom>
                <a:avLst/>
                <a:gdLst>
                  <a:gd name="T0" fmla="*/ 0 w 321"/>
                  <a:gd name="T1" fmla="*/ 267 h 329"/>
                  <a:gd name="T2" fmla="*/ 99 w 321"/>
                  <a:gd name="T3" fmla="*/ 329 h 329"/>
                  <a:gd name="T4" fmla="*/ 145 w 321"/>
                  <a:gd name="T5" fmla="*/ 262 h 329"/>
                  <a:gd name="T6" fmla="*/ 321 w 321"/>
                  <a:gd name="T7" fmla="*/ 159 h 329"/>
                  <a:gd name="T8" fmla="*/ 259 w 321"/>
                  <a:gd name="T9" fmla="*/ 139 h 329"/>
                  <a:gd name="T10" fmla="*/ 187 w 321"/>
                  <a:gd name="T11" fmla="*/ 98 h 329"/>
                  <a:gd name="T12" fmla="*/ 67 w 321"/>
                  <a:gd name="T13" fmla="*/ 0 h 329"/>
                  <a:gd name="T14" fmla="*/ 47 w 321"/>
                  <a:gd name="T15" fmla="*/ 195 h 329"/>
                  <a:gd name="T16" fmla="*/ 0 w 321"/>
                  <a:gd name="T17" fmla="*/ 267 h 329"/>
                  <a:gd name="T18" fmla="*/ 0 w 321"/>
                  <a:gd name="T19" fmla="*/ 26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329">
                    <a:moveTo>
                      <a:pt x="0" y="267"/>
                    </a:moveTo>
                    <a:cubicBezTo>
                      <a:pt x="99" y="329"/>
                      <a:pt x="99" y="329"/>
                      <a:pt x="99" y="329"/>
                    </a:cubicBezTo>
                    <a:cubicBezTo>
                      <a:pt x="145" y="262"/>
                      <a:pt x="145" y="262"/>
                      <a:pt x="145" y="262"/>
                    </a:cubicBezTo>
                    <a:cubicBezTo>
                      <a:pt x="321" y="159"/>
                      <a:pt x="321" y="159"/>
                      <a:pt x="321" y="159"/>
                    </a:cubicBezTo>
                    <a:cubicBezTo>
                      <a:pt x="301" y="154"/>
                      <a:pt x="280" y="149"/>
                      <a:pt x="259" y="139"/>
                    </a:cubicBezTo>
                    <a:cubicBezTo>
                      <a:pt x="233" y="129"/>
                      <a:pt x="207" y="113"/>
                      <a:pt x="187" y="98"/>
                    </a:cubicBezTo>
                    <a:cubicBezTo>
                      <a:pt x="161" y="82"/>
                      <a:pt x="109" y="41"/>
                      <a:pt x="67" y="0"/>
                    </a:cubicBezTo>
                    <a:cubicBezTo>
                      <a:pt x="47" y="195"/>
                      <a:pt x="47" y="195"/>
                      <a:pt x="47" y="195"/>
                    </a:cubicBezTo>
                    <a:cubicBezTo>
                      <a:pt x="0" y="267"/>
                      <a:pt x="0" y="267"/>
                      <a:pt x="0" y="267"/>
                    </a:cubicBezTo>
                    <a:cubicBezTo>
                      <a:pt x="0" y="267"/>
                      <a:pt x="0" y="267"/>
                      <a:pt x="0"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4" name="Freeform 19"/>
              <p:cNvSpPr>
                <a:spLocks/>
              </p:cNvSpPr>
              <p:nvPr/>
            </p:nvSpPr>
            <p:spPr bwMode="auto">
              <a:xfrm>
                <a:off x="3487" y="1302"/>
                <a:ext cx="1419" cy="1686"/>
              </a:xfrm>
              <a:custGeom>
                <a:avLst/>
                <a:gdLst>
                  <a:gd name="T0" fmla="*/ 639 w 691"/>
                  <a:gd name="T1" fmla="*/ 98 h 821"/>
                  <a:gd name="T2" fmla="*/ 598 w 691"/>
                  <a:gd name="T3" fmla="*/ 67 h 821"/>
                  <a:gd name="T4" fmla="*/ 583 w 691"/>
                  <a:gd name="T5" fmla="*/ 51 h 821"/>
                  <a:gd name="T6" fmla="*/ 583 w 691"/>
                  <a:gd name="T7" fmla="*/ 51 h 821"/>
                  <a:gd name="T8" fmla="*/ 573 w 691"/>
                  <a:gd name="T9" fmla="*/ 46 h 821"/>
                  <a:gd name="T10" fmla="*/ 568 w 691"/>
                  <a:gd name="T11" fmla="*/ 41 h 821"/>
                  <a:gd name="T12" fmla="*/ 563 w 691"/>
                  <a:gd name="T13" fmla="*/ 41 h 821"/>
                  <a:gd name="T14" fmla="*/ 527 w 691"/>
                  <a:gd name="T15" fmla="*/ 20 h 821"/>
                  <a:gd name="T16" fmla="*/ 450 w 691"/>
                  <a:gd name="T17" fmla="*/ 0 h 821"/>
                  <a:gd name="T18" fmla="*/ 445 w 691"/>
                  <a:gd name="T19" fmla="*/ 0 h 821"/>
                  <a:gd name="T20" fmla="*/ 394 w 691"/>
                  <a:gd name="T21" fmla="*/ 26 h 821"/>
                  <a:gd name="T22" fmla="*/ 0 w 691"/>
                  <a:gd name="T23" fmla="*/ 631 h 821"/>
                  <a:gd name="T24" fmla="*/ 5 w 691"/>
                  <a:gd name="T25" fmla="*/ 657 h 821"/>
                  <a:gd name="T26" fmla="*/ 118 w 691"/>
                  <a:gd name="T27" fmla="*/ 760 h 821"/>
                  <a:gd name="T28" fmla="*/ 179 w 691"/>
                  <a:gd name="T29" fmla="*/ 796 h 821"/>
                  <a:gd name="T30" fmla="*/ 261 w 691"/>
                  <a:gd name="T31" fmla="*/ 821 h 821"/>
                  <a:gd name="T32" fmla="*/ 281 w 691"/>
                  <a:gd name="T33" fmla="*/ 816 h 821"/>
                  <a:gd name="T34" fmla="*/ 675 w 691"/>
                  <a:gd name="T35" fmla="*/ 210 h 821"/>
                  <a:gd name="T36" fmla="*/ 685 w 691"/>
                  <a:gd name="T37" fmla="*/ 164 h 821"/>
                  <a:gd name="T38" fmla="*/ 639 w 691"/>
                  <a:gd name="T39" fmla="*/ 98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1" h="821">
                    <a:moveTo>
                      <a:pt x="639" y="98"/>
                    </a:moveTo>
                    <a:cubicBezTo>
                      <a:pt x="624" y="82"/>
                      <a:pt x="614" y="77"/>
                      <a:pt x="598" y="67"/>
                    </a:cubicBezTo>
                    <a:cubicBezTo>
                      <a:pt x="598" y="67"/>
                      <a:pt x="593" y="62"/>
                      <a:pt x="583" y="51"/>
                    </a:cubicBezTo>
                    <a:cubicBezTo>
                      <a:pt x="583" y="51"/>
                      <a:pt x="583" y="51"/>
                      <a:pt x="583" y="51"/>
                    </a:cubicBezTo>
                    <a:cubicBezTo>
                      <a:pt x="578" y="51"/>
                      <a:pt x="578" y="51"/>
                      <a:pt x="573" y="46"/>
                    </a:cubicBezTo>
                    <a:cubicBezTo>
                      <a:pt x="573" y="46"/>
                      <a:pt x="568" y="46"/>
                      <a:pt x="568" y="41"/>
                    </a:cubicBezTo>
                    <a:cubicBezTo>
                      <a:pt x="568" y="41"/>
                      <a:pt x="568" y="41"/>
                      <a:pt x="563" y="41"/>
                    </a:cubicBezTo>
                    <a:cubicBezTo>
                      <a:pt x="563" y="41"/>
                      <a:pt x="547" y="31"/>
                      <a:pt x="527" y="20"/>
                    </a:cubicBezTo>
                    <a:cubicBezTo>
                      <a:pt x="486" y="5"/>
                      <a:pt x="465" y="0"/>
                      <a:pt x="450" y="0"/>
                    </a:cubicBezTo>
                    <a:cubicBezTo>
                      <a:pt x="445" y="0"/>
                      <a:pt x="445" y="0"/>
                      <a:pt x="445" y="0"/>
                    </a:cubicBezTo>
                    <a:cubicBezTo>
                      <a:pt x="440" y="0"/>
                      <a:pt x="409" y="5"/>
                      <a:pt x="394" y="26"/>
                    </a:cubicBezTo>
                    <a:cubicBezTo>
                      <a:pt x="0" y="631"/>
                      <a:pt x="0" y="631"/>
                      <a:pt x="0" y="631"/>
                    </a:cubicBezTo>
                    <a:cubicBezTo>
                      <a:pt x="0" y="637"/>
                      <a:pt x="0" y="647"/>
                      <a:pt x="5" y="657"/>
                    </a:cubicBezTo>
                    <a:cubicBezTo>
                      <a:pt x="20" y="688"/>
                      <a:pt x="66" y="729"/>
                      <a:pt x="118" y="760"/>
                    </a:cubicBezTo>
                    <a:cubicBezTo>
                      <a:pt x="138" y="775"/>
                      <a:pt x="158" y="785"/>
                      <a:pt x="179" y="796"/>
                    </a:cubicBezTo>
                    <a:cubicBezTo>
                      <a:pt x="215" y="816"/>
                      <a:pt x="245" y="821"/>
                      <a:pt x="261" y="821"/>
                    </a:cubicBezTo>
                    <a:cubicBezTo>
                      <a:pt x="271" y="821"/>
                      <a:pt x="281" y="821"/>
                      <a:pt x="281" y="816"/>
                    </a:cubicBezTo>
                    <a:cubicBezTo>
                      <a:pt x="291" y="796"/>
                      <a:pt x="675" y="210"/>
                      <a:pt x="675" y="210"/>
                    </a:cubicBezTo>
                    <a:cubicBezTo>
                      <a:pt x="680" y="200"/>
                      <a:pt x="691" y="185"/>
                      <a:pt x="685" y="164"/>
                    </a:cubicBezTo>
                    <a:cubicBezTo>
                      <a:pt x="675" y="139"/>
                      <a:pt x="650" y="108"/>
                      <a:pt x="639"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5" name="Freeform 20"/>
              <p:cNvSpPr>
                <a:spLocks/>
              </p:cNvSpPr>
              <p:nvPr/>
            </p:nvSpPr>
            <p:spPr bwMode="auto">
              <a:xfrm>
                <a:off x="113" y="741"/>
                <a:ext cx="4210" cy="3291"/>
              </a:xfrm>
              <a:custGeom>
                <a:avLst/>
                <a:gdLst>
                  <a:gd name="T0" fmla="*/ 1978 w 2050"/>
                  <a:gd name="T1" fmla="*/ 1494 h 1602"/>
                  <a:gd name="T2" fmla="*/ 1978 w 2050"/>
                  <a:gd name="T3" fmla="*/ 1191 h 1602"/>
                  <a:gd name="T4" fmla="*/ 1855 w 2050"/>
                  <a:gd name="T5" fmla="*/ 1294 h 1602"/>
                  <a:gd name="T6" fmla="*/ 1855 w 2050"/>
                  <a:gd name="T7" fmla="*/ 1376 h 1602"/>
                  <a:gd name="T8" fmla="*/ 1758 w 2050"/>
                  <a:gd name="T9" fmla="*/ 1479 h 1602"/>
                  <a:gd name="T10" fmla="*/ 292 w 2050"/>
                  <a:gd name="T11" fmla="*/ 1479 h 1602"/>
                  <a:gd name="T12" fmla="*/ 195 w 2050"/>
                  <a:gd name="T13" fmla="*/ 1376 h 1602"/>
                  <a:gd name="T14" fmla="*/ 195 w 2050"/>
                  <a:gd name="T15" fmla="*/ 221 h 1602"/>
                  <a:gd name="T16" fmla="*/ 292 w 2050"/>
                  <a:gd name="T17" fmla="*/ 124 h 1602"/>
                  <a:gd name="T18" fmla="*/ 1758 w 2050"/>
                  <a:gd name="T19" fmla="*/ 124 h 1602"/>
                  <a:gd name="T20" fmla="*/ 1855 w 2050"/>
                  <a:gd name="T21" fmla="*/ 221 h 1602"/>
                  <a:gd name="T22" fmla="*/ 1855 w 2050"/>
                  <a:gd name="T23" fmla="*/ 401 h 1602"/>
                  <a:gd name="T24" fmla="*/ 1978 w 2050"/>
                  <a:gd name="T25" fmla="*/ 216 h 1602"/>
                  <a:gd name="T26" fmla="*/ 1978 w 2050"/>
                  <a:gd name="T27" fmla="*/ 41 h 1602"/>
                  <a:gd name="T28" fmla="*/ 1937 w 2050"/>
                  <a:gd name="T29" fmla="*/ 0 h 1602"/>
                  <a:gd name="T30" fmla="*/ 113 w 2050"/>
                  <a:gd name="T31" fmla="*/ 0 h 1602"/>
                  <a:gd name="T32" fmla="*/ 72 w 2050"/>
                  <a:gd name="T33" fmla="*/ 41 h 1602"/>
                  <a:gd name="T34" fmla="*/ 72 w 2050"/>
                  <a:gd name="T35" fmla="*/ 1494 h 1602"/>
                  <a:gd name="T36" fmla="*/ 0 w 2050"/>
                  <a:gd name="T37" fmla="*/ 1494 h 1602"/>
                  <a:gd name="T38" fmla="*/ 0 w 2050"/>
                  <a:gd name="T39" fmla="*/ 1602 h 1602"/>
                  <a:gd name="T40" fmla="*/ 2050 w 2050"/>
                  <a:gd name="T41" fmla="*/ 1602 h 1602"/>
                  <a:gd name="T42" fmla="*/ 2050 w 2050"/>
                  <a:gd name="T43" fmla="*/ 1494 h 1602"/>
                  <a:gd name="T44" fmla="*/ 1978 w 2050"/>
                  <a:gd name="T45" fmla="*/ 1494 h 1602"/>
                  <a:gd name="T46" fmla="*/ 1978 w 2050"/>
                  <a:gd name="T47" fmla="*/ 1494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1602">
                    <a:moveTo>
                      <a:pt x="1978" y="1494"/>
                    </a:moveTo>
                    <a:cubicBezTo>
                      <a:pt x="1978" y="1191"/>
                      <a:pt x="1978" y="1191"/>
                      <a:pt x="1978" y="1191"/>
                    </a:cubicBezTo>
                    <a:cubicBezTo>
                      <a:pt x="1855" y="1294"/>
                      <a:pt x="1855" y="1294"/>
                      <a:pt x="1855" y="1294"/>
                    </a:cubicBezTo>
                    <a:cubicBezTo>
                      <a:pt x="1855" y="1376"/>
                      <a:pt x="1855" y="1376"/>
                      <a:pt x="1855" y="1376"/>
                    </a:cubicBezTo>
                    <a:cubicBezTo>
                      <a:pt x="1758" y="1479"/>
                      <a:pt x="1758" y="1479"/>
                      <a:pt x="1758" y="1479"/>
                    </a:cubicBezTo>
                    <a:cubicBezTo>
                      <a:pt x="292" y="1479"/>
                      <a:pt x="292" y="1479"/>
                      <a:pt x="292" y="1479"/>
                    </a:cubicBezTo>
                    <a:cubicBezTo>
                      <a:pt x="195" y="1376"/>
                      <a:pt x="195" y="1376"/>
                      <a:pt x="195" y="1376"/>
                    </a:cubicBezTo>
                    <a:cubicBezTo>
                      <a:pt x="195" y="221"/>
                      <a:pt x="195" y="221"/>
                      <a:pt x="195" y="221"/>
                    </a:cubicBezTo>
                    <a:cubicBezTo>
                      <a:pt x="292" y="124"/>
                      <a:pt x="292" y="124"/>
                      <a:pt x="292" y="124"/>
                    </a:cubicBezTo>
                    <a:cubicBezTo>
                      <a:pt x="1758" y="124"/>
                      <a:pt x="1758" y="124"/>
                      <a:pt x="1758" y="124"/>
                    </a:cubicBezTo>
                    <a:cubicBezTo>
                      <a:pt x="1855" y="221"/>
                      <a:pt x="1855" y="221"/>
                      <a:pt x="1855" y="221"/>
                    </a:cubicBezTo>
                    <a:cubicBezTo>
                      <a:pt x="1855" y="401"/>
                      <a:pt x="1855" y="401"/>
                      <a:pt x="1855" y="401"/>
                    </a:cubicBezTo>
                    <a:cubicBezTo>
                      <a:pt x="1978" y="216"/>
                      <a:pt x="1978" y="216"/>
                      <a:pt x="1978" y="216"/>
                    </a:cubicBezTo>
                    <a:cubicBezTo>
                      <a:pt x="1978" y="41"/>
                      <a:pt x="1978" y="41"/>
                      <a:pt x="1978" y="41"/>
                    </a:cubicBezTo>
                    <a:cubicBezTo>
                      <a:pt x="1978" y="21"/>
                      <a:pt x="1958" y="0"/>
                      <a:pt x="1937" y="0"/>
                    </a:cubicBezTo>
                    <a:cubicBezTo>
                      <a:pt x="113" y="0"/>
                      <a:pt x="113" y="0"/>
                      <a:pt x="113" y="0"/>
                    </a:cubicBezTo>
                    <a:cubicBezTo>
                      <a:pt x="92" y="0"/>
                      <a:pt x="72" y="21"/>
                      <a:pt x="72" y="41"/>
                    </a:cubicBezTo>
                    <a:cubicBezTo>
                      <a:pt x="72" y="1494"/>
                      <a:pt x="72" y="1494"/>
                      <a:pt x="72" y="1494"/>
                    </a:cubicBezTo>
                    <a:cubicBezTo>
                      <a:pt x="0" y="1494"/>
                      <a:pt x="0" y="1494"/>
                      <a:pt x="0" y="1494"/>
                    </a:cubicBezTo>
                    <a:cubicBezTo>
                      <a:pt x="0" y="1602"/>
                      <a:pt x="0" y="1602"/>
                      <a:pt x="0" y="1602"/>
                    </a:cubicBezTo>
                    <a:cubicBezTo>
                      <a:pt x="2050" y="1602"/>
                      <a:pt x="2050" y="1602"/>
                      <a:pt x="2050" y="1602"/>
                    </a:cubicBezTo>
                    <a:cubicBezTo>
                      <a:pt x="2050" y="1494"/>
                      <a:pt x="2050" y="1494"/>
                      <a:pt x="2050" y="1494"/>
                    </a:cubicBezTo>
                    <a:cubicBezTo>
                      <a:pt x="1978" y="1494"/>
                      <a:pt x="1978" y="1494"/>
                      <a:pt x="1978" y="1494"/>
                    </a:cubicBezTo>
                    <a:cubicBezTo>
                      <a:pt x="1978" y="1494"/>
                      <a:pt x="1978" y="1494"/>
                      <a:pt x="1978" y="14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2" name="Group 101"/>
          <p:cNvGrpSpPr/>
          <p:nvPr/>
        </p:nvGrpSpPr>
        <p:grpSpPr>
          <a:xfrm>
            <a:off x="269239" y="4299758"/>
            <a:ext cx="2071427" cy="714803"/>
            <a:chOff x="274637" y="4385481"/>
            <a:chExt cx="2112963" cy="729136"/>
          </a:xfrm>
        </p:grpSpPr>
        <p:sp>
          <p:nvSpPr>
            <p:cNvPr id="68" name="Rectangle 67"/>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Media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Analytics</a:t>
              </a:r>
            </a:p>
          </p:txBody>
        </p:sp>
        <p:sp>
          <p:nvSpPr>
            <p:cNvPr id="99" name="Freeform 24"/>
            <p:cNvSpPr>
              <a:spLocks noEditPoints="1"/>
            </p:cNvSpPr>
            <p:nvPr/>
          </p:nvSpPr>
          <p:spPr bwMode="auto">
            <a:xfrm>
              <a:off x="462310" y="4572681"/>
              <a:ext cx="466062" cy="379728"/>
            </a:xfrm>
            <a:custGeom>
              <a:avLst/>
              <a:gdLst>
                <a:gd name="T0" fmla="*/ 2238 w 2250"/>
                <a:gd name="T1" fmla="*/ 1833 h 1833"/>
                <a:gd name="T2" fmla="*/ 2199 w 2250"/>
                <a:gd name="T3" fmla="*/ 1813 h 1833"/>
                <a:gd name="T4" fmla="*/ 2121 w 2250"/>
                <a:gd name="T5" fmla="*/ 1833 h 1833"/>
                <a:gd name="T6" fmla="*/ 2102 w 2250"/>
                <a:gd name="T7" fmla="*/ 1305 h 1833"/>
                <a:gd name="T8" fmla="*/ 2082 w 2250"/>
                <a:gd name="T9" fmla="*/ 1813 h 1833"/>
                <a:gd name="T10" fmla="*/ 2005 w 2250"/>
                <a:gd name="T11" fmla="*/ 1833 h 1833"/>
                <a:gd name="T12" fmla="*/ 1992 w 2250"/>
                <a:gd name="T13" fmla="*/ 1813 h 1833"/>
                <a:gd name="T14" fmla="*/ 1972 w 2250"/>
                <a:gd name="T15" fmla="*/ 1145 h 1833"/>
                <a:gd name="T16" fmla="*/ 1895 w 2250"/>
                <a:gd name="T17" fmla="*/ 1833 h 1833"/>
                <a:gd name="T18" fmla="*/ 1895 w 2250"/>
                <a:gd name="T19" fmla="*/ 1833 h 1833"/>
                <a:gd name="T20" fmla="*/ 1837 w 2250"/>
                <a:gd name="T21" fmla="*/ 1196 h 1833"/>
                <a:gd name="T22" fmla="*/ 1798 w 2250"/>
                <a:gd name="T23" fmla="*/ 1813 h 1833"/>
                <a:gd name="T24" fmla="*/ 1720 w 2250"/>
                <a:gd name="T25" fmla="*/ 1833 h 1833"/>
                <a:gd name="T26" fmla="*/ 1707 w 2250"/>
                <a:gd name="T27" fmla="*/ 740 h 1833"/>
                <a:gd name="T28" fmla="*/ 1688 w 2250"/>
                <a:gd name="T29" fmla="*/ 1813 h 1833"/>
                <a:gd name="T30" fmla="*/ 1610 w 2250"/>
                <a:gd name="T31" fmla="*/ 1833 h 1833"/>
                <a:gd name="T32" fmla="*/ 1591 w 2250"/>
                <a:gd name="T33" fmla="*/ 1813 h 1833"/>
                <a:gd name="T34" fmla="*/ 1571 w 2250"/>
                <a:gd name="T35" fmla="*/ 527 h 1833"/>
                <a:gd name="T36" fmla="*/ 1494 w 2250"/>
                <a:gd name="T37" fmla="*/ 1833 h 1833"/>
                <a:gd name="T38" fmla="*/ 1494 w 2250"/>
                <a:gd name="T39" fmla="*/ 1833 h 1833"/>
                <a:gd name="T40" fmla="*/ 1442 w 2250"/>
                <a:gd name="T41" fmla="*/ 1119 h 1833"/>
                <a:gd name="T42" fmla="*/ 1403 w 2250"/>
                <a:gd name="T43" fmla="*/ 1813 h 1833"/>
                <a:gd name="T44" fmla="*/ 1325 w 2250"/>
                <a:gd name="T45" fmla="*/ 1833 h 1833"/>
                <a:gd name="T46" fmla="*/ 1306 w 2250"/>
                <a:gd name="T47" fmla="*/ 347 h 1833"/>
                <a:gd name="T48" fmla="*/ 1287 w 2250"/>
                <a:gd name="T49" fmla="*/ 1813 h 1833"/>
                <a:gd name="T50" fmla="*/ 1209 w 2250"/>
                <a:gd name="T51" fmla="*/ 1833 h 1833"/>
                <a:gd name="T52" fmla="*/ 1196 w 2250"/>
                <a:gd name="T53" fmla="*/ 1813 h 1833"/>
                <a:gd name="T54" fmla="*/ 1177 w 2250"/>
                <a:gd name="T55" fmla="*/ 476 h 1833"/>
                <a:gd name="T56" fmla="*/ 1099 w 2250"/>
                <a:gd name="T57" fmla="*/ 1833 h 1833"/>
                <a:gd name="T58" fmla="*/ 1099 w 2250"/>
                <a:gd name="T59" fmla="*/ 1833 h 1833"/>
                <a:gd name="T60" fmla="*/ 1041 w 2250"/>
                <a:gd name="T61" fmla="*/ 495 h 1833"/>
                <a:gd name="T62" fmla="*/ 1002 w 2250"/>
                <a:gd name="T63" fmla="*/ 1813 h 1833"/>
                <a:gd name="T64" fmla="*/ 925 w 2250"/>
                <a:gd name="T65" fmla="*/ 1833 h 1833"/>
                <a:gd name="T66" fmla="*/ 912 w 2250"/>
                <a:gd name="T67" fmla="*/ 707 h 1833"/>
                <a:gd name="T68" fmla="*/ 892 w 2250"/>
                <a:gd name="T69" fmla="*/ 1813 h 1833"/>
                <a:gd name="T70" fmla="*/ 815 w 2250"/>
                <a:gd name="T71" fmla="*/ 1833 h 1833"/>
                <a:gd name="T72" fmla="*/ 795 w 2250"/>
                <a:gd name="T73" fmla="*/ 1813 h 1833"/>
                <a:gd name="T74" fmla="*/ 776 w 2250"/>
                <a:gd name="T75" fmla="*/ 977 h 1833"/>
                <a:gd name="T76" fmla="*/ 705 w 2250"/>
                <a:gd name="T77" fmla="*/ 1833 h 1833"/>
                <a:gd name="T78" fmla="*/ 698 w 2250"/>
                <a:gd name="T79" fmla="*/ 1833 h 1833"/>
                <a:gd name="T80" fmla="*/ 646 w 2250"/>
                <a:gd name="T81" fmla="*/ 952 h 1833"/>
                <a:gd name="T82" fmla="*/ 608 w 2250"/>
                <a:gd name="T83" fmla="*/ 1813 h 1833"/>
                <a:gd name="T84" fmla="*/ 530 w 2250"/>
                <a:gd name="T85" fmla="*/ 1833 h 1833"/>
                <a:gd name="T86" fmla="*/ 511 w 2250"/>
                <a:gd name="T87" fmla="*/ 707 h 1833"/>
                <a:gd name="T88" fmla="*/ 491 w 2250"/>
                <a:gd name="T89" fmla="*/ 1813 h 1833"/>
                <a:gd name="T90" fmla="*/ 420 w 2250"/>
                <a:gd name="T91" fmla="*/ 1833 h 1833"/>
                <a:gd name="T92" fmla="*/ 401 w 2250"/>
                <a:gd name="T93" fmla="*/ 1813 h 1833"/>
                <a:gd name="T94" fmla="*/ 381 w 2250"/>
                <a:gd name="T95" fmla="*/ 977 h 1833"/>
                <a:gd name="T96" fmla="*/ 304 w 2250"/>
                <a:gd name="T97" fmla="*/ 1833 h 1833"/>
                <a:gd name="T98" fmla="*/ 304 w 2250"/>
                <a:gd name="T99" fmla="*/ 1833 h 1833"/>
                <a:gd name="T100" fmla="*/ 245 w 2250"/>
                <a:gd name="T101" fmla="*/ 1087 h 1833"/>
                <a:gd name="T102" fmla="*/ 207 w 2250"/>
                <a:gd name="T103" fmla="*/ 1813 h 1833"/>
                <a:gd name="T104" fmla="*/ 135 w 2250"/>
                <a:gd name="T105" fmla="*/ 1833 h 1833"/>
                <a:gd name="T106" fmla="*/ 116 w 2250"/>
                <a:gd name="T107" fmla="*/ 1312 h 1833"/>
                <a:gd name="T108" fmla="*/ 97 w 2250"/>
                <a:gd name="T109" fmla="*/ 1813 h 1833"/>
                <a:gd name="T110" fmla="*/ 19 w 2250"/>
                <a:gd name="T111" fmla="*/ 1833 h 1833"/>
                <a:gd name="T112" fmla="*/ 0 w 2250"/>
                <a:gd name="T113" fmla="*/ 1813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50" h="1833">
                  <a:moveTo>
                    <a:pt x="2218" y="1813"/>
                  </a:moveTo>
                  <a:cubicBezTo>
                    <a:pt x="2218" y="1698"/>
                    <a:pt x="2218" y="1698"/>
                    <a:pt x="2218" y="1698"/>
                  </a:cubicBezTo>
                  <a:cubicBezTo>
                    <a:pt x="2218" y="1685"/>
                    <a:pt x="2225" y="1678"/>
                    <a:pt x="2238" y="1678"/>
                  </a:cubicBezTo>
                  <a:cubicBezTo>
                    <a:pt x="2244" y="1678"/>
                    <a:pt x="2250" y="1685"/>
                    <a:pt x="2250" y="1698"/>
                  </a:cubicBezTo>
                  <a:cubicBezTo>
                    <a:pt x="2250" y="1813"/>
                    <a:pt x="2250" y="1813"/>
                    <a:pt x="2250" y="1813"/>
                  </a:cubicBezTo>
                  <a:cubicBezTo>
                    <a:pt x="2250" y="1813"/>
                    <a:pt x="2250" y="1813"/>
                    <a:pt x="2250" y="1813"/>
                  </a:cubicBezTo>
                  <a:cubicBezTo>
                    <a:pt x="2250" y="1826"/>
                    <a:pt x="2244" y="1833"/>
                    <a:pt x="2238" y="1833"/>
                  </a:cubicBezTo>
                  <a:cubicBezTo>
                    <a:pt x="2238" y="1833"/>
                    <a:pt x="2238" y="1833"/>
                    <a:pt x="2238" y="1833"/>
                  </a:cubicBezTo>
                  <a:cubicBezTo>
                    <a:pt x="2238" y="1833"/>
                    <a:pt x="2238" y="1833"/>
                    <a:pt x="2238" y="1833"/>
                  </a:cubicBezTo>
                  <a:cubicBezTo>
                    <a:pt x="2225" y="1833"/>
                    <a:pt x="2218" y="1826"/>
                    <a:pt x="2218" y="1813"/>
                  </a:cubicBezTo>
                  <a:close/>
                  <a:moveTo>
                    <a:pt x="2179" y="1833"/>
                  </a:moveTo>
                  <a:cubicBezTo>
                    <a:pt x="2179" y="1833"/>
                    <a:pt x="2179" y="1833"/>
                    <a:pt x="2179" y="1833"/>
                  </a:cubicBezTo>
                  <a:cubicBezTo>
                    <a:pt x="2179" y="1833"/>
                    <a:pt x="2179" y="1833"/>
                    <a:pt x="2179" y="1833"/>
                  </a:cubicBezTo>
                  <a:cubicBezTo>
                    <a:pt x="2186" y="1833"/>
                    <a:pt x="2199" y="1826"/>
                    <a:pt x="2199" y="1813"/>
                  </a:cubicBezTo>
                  <a:cubicBezTo>
                    <a:pt x="2199" y="1813"/>
                    <a:pt x="2199" y="1813"/>
                    <a:pt x="2199" y="1813"/>
                  </a:cubicBezTo>
                  <a:cubicBezTo>
                    <a:pt x="2199" y="1485"/>
                    <a:pt x="2199" y="1485"/>
                    <a:pt x="2199" y="1485"/>
                  </a:cubicBezTo>
                  <a:cubicBezTo>
                    <a:pt x="2199" y="1473"/>
                    <a:pt x="2186" y="1466"/>
                    <a:pt x="2179" y="1466"/>
                  </a:cubicBezTo>
                  <a:cubicBezTo>
                    <a:pt x="2166" y="1466"/>
                    <a:pt x="2160" y="1473"/>
                    <a:pt x="2160" y="1485"/>
                  </a:cubicBezTo>
                  <a:cubicBezTo>
                    <a:pt x="2160" y="1813"/>
                    <a:pt x="2160" y="1813"/>
                    <a:pt x="2160" y="1813"/>
                  </a:cubicBezTo>
                  <a:cubicBezTo>
                    <a:pt x="2160" y="1826"/>
                    <a:pt x="2166" y="1833"/>
                    <a:pt x="2179" y="1833"/>
                  </a:cubicBezTo>
                  <a:close/>
                  <a:moveTo>
                    <a:pt x="2121" y="1833"/>
                  </a:moveTo>
                  <a:cubicBezTo>
                    <a:pt x="2121" y="1833"/>
                    <a:pt x="2121" y="1833"/>
                    <a:pt x="2121" y="1833"/>
                  </a:cubicBezTo>
                  <a:cubicBezTo>
                    <a:pt x="2121" y="1833"/>
                    <a:pt x="2121" y="1833"/>
                    <a:pt x="2121" y="1833"/>
                  </a:cubicBezTo>
                  <a:cubicBezTo>
                    <a:pt x="2134" y="1833"/>
                    <a:pt x="2140" y="1826"/>
                    <a:pt x="2140" y="1813"/>
                  </a:cubicBezTo>
                  <a:cubicBezTo>
                    <a:pt x="2140" y="1813"/>
                    <a:pt x="2140" y="1813"/>
                    <a:pt x="2140" y="1813"/>
                  </a:cubicBezTo>
                  <a:cubicBezTo>
                    <a:pt x="2140" y="1305"/>
                    <a:pt x="2140" y="1305"/>
                    <a:pt x="2140" y="1305"/>
                  </a:cubicBezTo>
                  <a:cubicBezTo>
                    <a:pt x="2140" y="1293"/>
                    <a:pt x="2134" y="1286"/>
                    <a:pt x="2121" y="1286"/>
                  </a:cubicBezTo>
                  <a:cubicBezTo>
                    <a:pt x="2108" y="1286"/>
                    <a:pt x="2102" y="1293"/>
                    <a:pt x="2102" y="1305"/>
                  </a:cubicBezTo>
                  <a:cubicBezTo>
                    <a:pt x="2102" y="1813"/>
                    <a:pt x="2102" y="1813"/>
                    <a:pt x="2102" y="1813"/>
                  </a:cubicBezTo>
                  <a:cubicBezTo>
                    <a:pt x="2102" y="1826"/>
                    <a:pt x="2108" y="1833"/>
                    <a:pt x="2121" y="1833"/>
                  </a:cubicBezTo>
                  <a:close/>
                  <a:moveTo>
                    <a:pt x="2063" y="1833"/>
                  </a:moveTo>
                  <a:cubicBezTo>
                    <a:pt x="2063" y="1833"/>
                    <a:pt x="2063" y="1833"/>
                    <a:pt x="2063" y="1833"/>
                  </a:cubicBezTo>
                  <a:cubicBezTo>
                    <a:pt x="2063" y="1833"/>
                    <a:pt x="2063" y="1833"/>
                    <a:pt x="2063" y="1833"/>
                  </a:cubicBezTo>
                  <a:cubicBezTo>
                    <a:pt x="2076" y="1833"/>
                    <a:pt x="2082" y="1826"/>
                    <a:pt x="2082" y="1813"/>
                  </a:cubicBezTo>
                  <a:cubicBezTo>
                    <a:pt x="2082" y="1813"/>
                    <a:pt x="2082" y="1813"/>
                    <a:pt x="2082" y="1813"/>
                  </a:cubicBezTo>
                  <a:cubicBezTo>
                    <a:pt x="2082" y="1093"/>
                    <a:pt x="2082" y="1093"/>
                    <a:pt x="2082" y="1093"/>
                  </a:cubicBezTo>
                  <a:cubicBezTo>
                    <a:pt x="2082" y="1087"/>
                    <a:pt x="2076" y="1074"/>
                    <a:pt x="2063" y="1074"/>
                  </a:cubicBezTo>
                  <a:cubicBezTo>
                    <a:pt x="2056" y="1074"/>
                    <a:pt x="2043" y="1080"/>
                    <a:pt x="2043" y="1093"/>
                  </a:cubicBezTo>
                  <a:cubicBezTo>
                    <a:pt x="2043" y="1813"/>
                    <a:pt x="2043" y="1813"/>
                    <a:pt x="2043" y="1813"/>
                  </a:cubicBezTo>
                  <a:cubicBezTo>
                    <a:pt x="2043" y="1826"/>
                    <a:pt x="2056" y="1833"/>
                    <a:pt x="2063" y="1833"/>
                  </a:cubicBezTo>
                  <a:close/>
                  <a:moveTo>
                    <a:pt x="2005" y="1833"/>
                  </a:moveTo>
                  <a:cubicBezTo>
                    <a:pt x="2005" y="1833"/>
                    <a:pt x="2005" y="1833"/>
                    <a:pt x="2005" y="1833"/>
                  </a:cubicBezTo>
                  <a:cubicBezTo>
                    <a:pt x="2011" y="1833"/>
                    <a:pt x="2011" y="1833"/>
                    <a:pt x="2011" y="1833"/>
                  </a:cubicBezTo>
                  <a:cubicBezTo>
                    <a:pt x="2018" y="1833"/>
                    <a:pt x="2024" y="1826"/>
                    <a:pt x="2024" y="1813"/>
                  </a:cubicBezTo>
                  <a:cubicBezTo>
                    <a:pt x="2024" y="1813"/>
                    <a:pt x="2024" y="1813"/>
                    <a:pt x="2024" y="1813"/>
                  </a:cubicBezTo>
                  <a:cubicBezTo>
                    <a:pt x="2024" y="997"/>
                    <a:pt x="2024" y="997"/>
                    <a:pt x="2024" y="997"/>
                  </a:cubicBezTo>
                  <a:cubicBezTo>
                    <a:pt x="2024" y="990"/>
                    <a:pt x="2018" y="977"/>
                    <a:pt x="2005" y="977"/>
                  </a:cubicBezTo>
                  <a:cubicBezTo>
                    <a:pt x="1998" y="977"/>
                    <a:pt x="1992" y="990"/>
                    <a:pt x="1992" y="997"/>
                  </a:cubicBezTo>
                  <a:cubicBezTo>
                    <a:pt x="1992" y="1813"/>
                    <a:pt x="1992" y="1813"/>
                    <a:pt x="1992" y="1813"/>
                  </a:cubicBezTo>
                  <a:cubicBezTo>
                    <a:pt x="1992" y="1826"/>
                    <a:pt x="1998" y="1833"/>
                    <a:pt x="2005" y="1833"/>
                  </a:cubicBezTo>
                  <a:close/>
                  <a:moveTo>
                    <a:pt x="1953" y="1833"/>
                  </a:moveTo>
                  <a:cubicBezTo>
                    <a:pt x="1953" y="1833"/>
                    <a:pt x="1953" y="1833"/>
                    <a:pt x="1953" y="1833"/>
                  </a:cubicBezTo>
                  <a:cubicBezTo>
                    <a:pt x="1953" y="1833"/>
                    <a:pt x="1953" y="1833"/>
                    <a:pt x="1953" y="1833"/>
                  </a:cubicBezTo>
                  <a:cubicBezTo>
                    <a:pt x="1959" y="1833"/>
                    <a:pt x="1972" y="1826"/>
                    <a:pt x="1972" y="1813"/>
                  </a:cubicBezTo>
                  <a:cubicBezTo>
                    <a:pt x="1972" y="1813"/>
                    <a:pt x="1972" y="1813"/>
                    <a:pt x="1972" y="1813"/>
                  </a:cubicBezTo>
                  <a:cubicBezTo>
                    <a:pt x="1972" y="1145"/>
                    <a:pt x="1972" y="1145"/>
                    <a:pt x="1972" y="1145"/>
                  </a:cubicBezTo>
                  <a:cubicBezTo>
                    <a:pt x="1972" y="1138"/>
                    <a:pt x="1959" y="1125"/>
                    <a:pt x="1953" y="1125"/>
                  </a:cubicBezTo>
                  <a:cubicBezTo>
                    <a:pt x="1940" y="1125"/>
                    <a:pt x="1934" y="1138"/>
                    <a:pt x="1934" y="1145"/>
                  </a:cubicBezTo>
                  <a:cubicBezTo>
                    <a:pt x="1934" y="1813"/>
                    <a:pt x="1934" y="1813"/>
                    <a:pt x="1934" y="1813"/>
                  </a:cubicBezTo>
                  <a:cubicBezTo>
                    <a:pt x="1934" y="1826"/>
                    <a:pt x="1940" y="1833"/>
                    <a:pt x="1953" y="1833"/>
                  </a:cubicBezTo>
                  <a:close/>
                  <a:moveTo>
                    <a:pt x="1895" y="1833"/>
                  </a:moveTo>
                  <a:cubicBezTo>
                    <a:pt x="1895" y="1833"/>
                    <a:pt x="1895" y="1833"/>
                    <a:pt x="1895" y="1833"/>
                  </a:cubicBezTo>
                  <a:cubicBezTo>
                    <a:pt x="1895" y="1833"/>
                    <a:pt x="1895" y="1833"/>
                    <a:pt x="1895" y="1833"/>
                  </a:cubicBezTo>
                  <a:cubicBezTo>
                    <a:pt x="1901" y="1833"/>
                    <a:pt x="1914" y="1826"/>
                    <a:pt x="1914" y="1813"/>
                  </a:cubicBezTo>
                  <a:cubicBezTo>
                    <a:pt x="1914" y="1813"/>
                    <a:pt x="1914" y="1813"/>
                    <a:pt x="1914" y="1813"/>
                  </a:cubicBezTo>
                  <a:cubicBezTo>
                    <a:pt x="1914" y="977"/>
                    <a:pt x="1914" y="977"/>
                    <a:pt x="1914" y="977"/>
                  </a:cubicBezTo>
                  <a:cubicBezTo>
                    <a:pt x="1914" y="971"/>
                    <a:pt x="1901" y="958"/>
                    <a:pt x="1895" y="958"/>
                  </a:cubicBezTo>
                  <a:cubicBezTo>
                    <a:pt x="1882" y="958"/>
                    <a:pt x="1875" y="971"/>
                    <a:pt x="1875" y="977"/>
                  </a:cubicBezTo>
                  <a:cubicBezTo>
                    <a:pt x="1875" y="1813"/>
                    <a:pt x="1875" y="1813"/>
                    <a:pt x="1875" y="1813"/>
                  </a:cubicBezTo>
                  <a:cubicBezTo>
                    <a:pt x="1875" y="1826"/>
                    <a:pt x="1882" y="1833"/>
                    <a:pt x="1895" y="1833"/>
                  </a:cubicBezTo>
                  <a:close/>
                  <a:moveTo>
                    <a:pt x="1837" y="1833"/>
                  </a:moveTo>
                  <a:cubicBezTo>
                    <a:pt x="1837" y="1833"/>
                    <a:pt x="1837" y="1833"/>
                    <a:pt x="1837" y="1833"/>
                  </a:cubicBezTo>
                  <a:cubicBezTo>
                    <a:pt x="1837" y="1833"/>
                    <a:pt x="1837" y="1833"/>
                    <a:pt x="1837" y="1833"/>
                  </a:cubicBezTo>
                  <a:cubicBezTo>
                    <a:pt x="1849" y="1833"/>
                    <a:pt x="1856" y="1826"/>
                    <a:pt x="1856" y="1813"/>
                  </a:cubicBezTo>
                  <a:cubicBezTo>
                    <a:pt x="1856" y="1813"/>
                    <a:pt x="1856" y="1813"/>
                    <a:pt x="1856" y="1813"/>
                  </a:cubicBezTo>
                  <a:cubicBezTo>
                    <a:pt x="1856" y="1215"/>
                    <a:pt x="1856" y="1215"/>
                    <a:pt x="1856" y="1215"/>
                  </a:cubicBezTo>
                  <a:cubicBezTo>
                    <a:pt x="1856" y="1203"/>
                    <a:pt x="1849" y="1196"/>
                    <a:pt x="1837" y="1196"/>
                  </a:cubicBezTo>
                  <a:cubicBezTo>
                    <a:pt x="1830" y="1196"/>
                    <a:pt x="1817" y="1203"/>
                    <a:pt x="1817" y="1215"/>
                  </a:cubicBezTo>
                  <a:cubicBezTo>
                    <a:pt x="1817" y="1813"/>
                    <a:pt x="1817" y="1813"/>
                    <a:pt x="1817" y="1813"/>
                  </a:cubicBezTo>
                  <a:cubicBezTo>
                    <a:pt x="1817" y="1826"/>
                    <a:pt x="1830" y="1833"/>
                    <a:pt x="1837" y="1833"/>
                  </a:cubicBezTo>
                  <a:close/>
                  <a:moveTo>
                    <a:pt x="1778" y="1833"/>
                  </a:moveTo>
                  <a:cubicBezTo>
                    <a:pt x="1778" y="1833"/>
                    <a:pt x="1778" y="1833"/>
                    <a:pt x="1778" y="1833"/>
                  </a:cubicBezTo>
                  <a:cubicBezTo>
                    <a:pt x="1778" y="1833"/>
                    <a:pt x="1778" y="1833"/>
                    <a:pt x="1778" y="1833"/>
                  </a:cubicBezTo>
                  <a:cubicBezTo>
                    <a:pt x="1791" y="1833"/>
                    <a:pt x="1798" y="1826"/>
                    <a:pt x="1798" y="1813"/>
                  </a:cubicBezTo>
                  <a:cubicBezTo>
                    <a:pt x="1798" y="1813"/>
                    <a:pt x="1798" y="1813"/>
                    <a:pt x="1798" y="1813"/>
                  </a:cubicBezTo>
                  <a:cubicBezTo>
                    <a:pt x="1798" y="887"/>
                    <a:pt x="1798" y="887"/>
                    <a:pt x="1798" y="887"/>
                  </a:cubicBezTo>
                  <a:cubicBezTo>
                    <a:pt x="1798" y="881"/>
                    <a:pt x="1791" y="868"/>
                    <a:pt x="1778" y="868"/>
                  </a:cubicBezTo>
                  <a:cubicBezTo>
                    <a:pt x="1772" y="868"/>
                    <a:pt x="1765" y="881"/>
                    <a:pt x="1759" y="887"/>
                  </a:cubicBezTo>
                  <a:cubicBezTo>
                    <a:pt x="1759" y="1813"/>
                    <a:pt x="1759" y="1813"/>
                    <a:pt x="1759" y="1813"/>
                  </a:cubicBezTo>
                  <a:cubicBezTo>
                    <a:pt x="1765" y="1826"/>
                    <a:pt x="1772" y="1833"/>
                    <a:pt x="1778" y="1833"/>
                  </a:cubicBezTo>
                  <a:close/>
                  <a:moveTo>
                    <a:pt x="1720" y="1833"/>
                  </a:moveTo>
                  <a:cubicBezTo>
                    <a:pt x="1727" y="1833"/>
                    <a:pt x="1727" y="1833"/>
                    <a:pt x="1727" y="1833"/>
                  </a:cubicBezTo>
                  <a:cubicBezTo>
                    <a:pt x="1727" y="1833"/>
                    <a:pt x="1727" y="1833"/>
                    <a:pt x="1727" y="1833"/>
                  </a:cubicBezTo>
                  <a:cubicBezTo>
                    <a:pt x="1733" y="1833"/>
                    <a:pt x="1740" y="1826"/>
                    <a:pt x="1740" y="1813"/>
                  </a:cubicBezTo>
                  <a:cubicBezTo>
                    <a:pt x="1740" y="1813"/>
                    <a:pt x="1740" y="1813"/>
                    <a:pt x="1740" y="1813"/>
                  </a:cubicBezTo>
                  <a:cubicBezTo>
                    <a:pt x="1740" y="740"/>
                    <a:pt x="1740" y="740"/>
                    <a:pt x="1740" y="740"/>
                  </a:cubicBezTo>
                  <a:cubicBezTo>
                    <a:pt x="1740" y="727"/>
                    <a:pt x="1733" y="720"/>
                    <a:pt x="1727" y="720"/>
                  </a:cubicBezTo>
                  <a:cubicBezTo>
                    <a:pt x="1714" y="720"/>
                    <a:pt x="1707" y="727"/>
                    <a:pt x="1707" y="740"/>
                  </a:cubicBezTo>
                  <a:cubicBezTo>
                    <a:pt x="1707" y="1813"/>
                    <a:pt x="1707" y="1813"/>
                    <a:pt x="1707" y="1813"/>
                  </a:cubicBezTo>
                  <a:cubicBezTo>
                    <a:pt x="1707" y="1826"/>
                    <a:pt x="1714" y="1833"/>
                    <a:pt x="1720" y="1833"/>
                  </a:cubicBezTo>
                  <a:close/>
                  <a:moveTo>
                    <a:pt x="1668" y="1833"/>
                  </a:moveTo>
                  <a:cubicBezTo>
                    <a:pt x="1668" y="1833"/>
                    <a:pt x="1668" y="1833"/>
                    <a:pt x="1668" y="1833"/>
                  </a:cubicBezTo>
                  <a:cubicBezTo>
                    <a:pt x="1668" y="1833"/>
                    <a:pt x="1668" y="1833"/>
                    <a:pt x="1668" y="1833"/>
                  </a:cubicBezTo>
                  <a:cubicBezTo>
                    <a:pt x="1675" y="1833"/>
                    <a:pt x="1688" y="1826"/>
                    <a:pt x="1688" y="1813"/>
                  </a:cubicBezTo>
                  <a:cubicBezTo>
                    <a:pt x="1688" y="1813"/>
                    <a:pt x="1688" y="1813"/>
                    <a:pt x="1688" y="1813"/>
                  </a:cubicBezTo>
                  <a:cubicBezTo>
                    <a:pt x="1688" y="450"/>
                    <a:pt x="1688" y="450"/>
                    <a:pt x="1688" y="450"/>
                  </a:cubicBezTo>
                  <a:cubicBezTo>
                    <a:pt x="1688" y="437"/>
                    <a:pt x="1675" y="431"/>
                    <a:pt x="1668" y="431"/>
                  </a:cubicBezTo>
                  <a:cubicBezTo>
                    <a:pt x="1655" y="431"/>
                    <a:pt x="1649" y="437"/>
                    <a:pt x="1649" y="450"/>
                  </a:cubicBezTo>
                  <a:cubicBezTo>
                    <a:pt x="1649" y="1813"/>
                    <a:pt x="1649" y="1813"/>
                    <a:pt x="1649" y="1813"/>
                  </a:cubicBezTo>
                  <a:cubicBezTo>
                    <a:pt x="1649" y="1826"/>
                    <a:pt x="1655" y="1833"/>
                    <a:pt x="1668" y="1833"/>
                  </a:cubicBezTo>
                  <a:close/>
                  <a:moveTo>
                    <a:pt x="1610" y="1833"/>
                  </a:moveTo>
                  <a:cubicBezTo>
                    <a:pt x="1610" y="1833"/>
                    <a:pt x="1610" y="1833"/>
                    <a:pt x="1610" y="1833"/>
                  </a:cubicBezTo>
                  <a:cubicBezTo>
                    <a:pt x="1610" y="1833"/>
                    <a:pt x="1610" y="1833"/>
                    <a:pt x="1610" y="1833"/>
                  </a:cubicBezTo>
                  <a:cubicBezTo>
                    <a:pt x="1623" y="1833"/>
                    <a:pt x="1630" y="1826"/>
                    <a:pt x="1630" y="1813"/>
                  </a:cubicBezTo>
                  <a:cubicBezTo>
                    <a:pt x="1630" y="1813"/>
                    <a:pt x="1630" y="1813"/>
                    <a:pt x="1630" y="1813"/>
                  </a:cubicBezTo>
                  <a:cubicBezTo>
                    <a:pt x="1630" y="199"/>
                    <a:pt x="1630" y="199"/>
                    <a:pt x="1630" y="199"/>
                  </a:cubicBezTo>
                  <a:cubicBezTo>
                    <a:pt x="1630" y="193"/>
                    <a:pt x="1623" y="180"/>
                    <a:pt x="1610" y="180"/>
                  </a:cubicBezTo>
                  <a:cubicBezTo>
                    <a:pt x="1597" y="180"/>
                    <a:pt x="1591" y="193"/>
                    <a:pt x="1591" y="199"/>
                  </a:cubicBezTo>
                  <a:cubicBezTo>
                    <a:pt x="1591" y="1813"/>
                    <a:pt x="1591" y="1813"/>
                    <a:pt x="1591" y="1813"/>
                  </a:cubicBezTo>
                  <a:cubicBezTo>
                    <a:pt x="1591" y="1826"/>
                    <a:pt x="1597" y="1833"/>
                    <a:pt x="1610" y="1833"/>
                  </a:cubicBezTo>
                  <a:close/>
                  <a:moveTo>
                    <a:pt x="1552" y="1833"/>
                  </a:moveTo>
                  <a:cubicBezTo>
                    <a:pt x="1552" y="1833"/>
                    <a:pt x="1552" y="1833"/>
                    <a:pt x="1552" y="1833"/>
                  </a:cubicBezTo>
                  <a:cubicBezTo>
                    <a:pt x="1552" y="1833"/>
                    <a:pt x="1552" y="1833"/>
                    <a:pt x="1552" y="1833"/>
                  </a:cubicBezTo>
                  <a:cubicBezTo>
                    <a:pt x="1565" y="1833"/>
                    <a:pt x="1571" y="1826"/>
                    <a:pt x="1571" y="1813"/>
                  </a:cubicBezTo>
                  <a:cubicBezTo>
                    <a:pt x="1571" y="1813"/>
                    <a:pt x="1571" y="1813"/>
                    <a:pt x="1571" y="1813"/>
                  </a:cubicBezTo>
                  <a:cubicBezTo>
                    <a:pt x="1571" y="527"/>
                    <a:pt x="1571" y="527"/>
                    <a:pt x="1571" y="527"/>
                  </a:cubicBezTo>
                  <a:cubicBezTo>
                    <a:pt x="1571" y="521"/>
                    <a:pt x="1565" y="508"/>
                    <a:pt x="1552" y="508"/>
                  </a:cubicBezTo>
                  <a:cubicBezTo>
                    <a:pt x="1545" y="508"/>
                    <a:pt x="1533" y="521"/>
                    <a:pt x="1533" y="527"/>
                  </a:cubicBezTo>
                  <a:cubicBezTo>
                    <a:pt x="1533" y="1813"/>
                    <a:pt x="1533" y="1813"/>
                    <a:pt x="1533" y="1813"/>
                  </a:cubicBezTo>
                  <a:cubicBezTo>
                    <a:pt x="1533" y="1826"/>
                    <a:pt x="1545" y="1833"/>
                    <a:pt x="1552" y="1833"/>
                  </a:cubicBezTo>
                  <a:close/>
                  <a:moveTo>
                    <a:pt x="1494" y="1833"/>
                  </a:moveTo>
                  <a:cubicBezTo>
                    <a:pt x="1494" y="1833"/>
                    <a:pt x="1494" y="1833"/>
                    <a:pt x="1494" y="1833"/>
                  </a:cubicBezTo>
                  <a:cubicBezTo>
                    <a:pt x="1494" y="1833"/>
                    <a:pt x="1494" y="1833"/>
                    <a:pt x="1494" y="1833"/>
                  </a:cubicBezTo>
                  <a:cubicBezTo>
                    <a:pt x="1507" y="1833"/>
                    <a:pt x="1513" y="1826"/>
                    <a:pt x="1513" y="1813"/>
                  </a:cubicBezTo>
                  <a:cubicBezTo>
                    <a:pt x="1513" y="1813"/>
                    <a:pt x="1513" y="1813"/>
                    <a:pt x="1513" y="1813"/>
                  </a:cubicBezTo>
                  <a:cubicBezTo>
                    <a:pt x="1513" y="907"/>
                    <a:pt x="1513" y="907"/>
                    <a:pt x="1513" y="907"/>
                  </a:cubicBezTo>
                  <a:cubicBezTo>
                    <a:pt x="1513" y="894"/>
                    <a:pt x="1507" y="887"/>
                    <a:pt x="1494" y="887"/>
                  </a:cubicBezTo>
                  <a:cubicBezTo>
                    <a:pt x="1487" y="887"/>
                    <a:pt x="1481" y="894"/>
                    <a:pt x="1481" y="907"/>
                  </a:cubicBezTo>
                  <a:cubicBezTo>
                    <a:pt x="1481" y="1813"/>
                    <a:pt x="1481" y="1813"/>
                    <a:pt x="1481" y="1813"/>
                  </a:cubicBezTo>
                  <a:cubicBezTo>
                    <a:pt x="1481" y="1826"/>
                    <a:pt x="1487" y="1833"/>
                    <a:pt x="1494" y="1833"/>
                  </a:cubicBezTo>
                  <a:close/>
                  <a:moveTo>
                    <a:pt x="1442" y="1833"/>
                  </a:moveTo>
                  <a:cubicBezTo>
                    <a:pt x="1442" y="1833"/>
                    <a:pt x="1442" y="1833"/>
                    <a:pt x="1442" y="1833"/>
                  </a:cubicBezTo>
                  <a:cubicBezTo>
                    <a:pt x="1442" y="1833"/>
                    <a:pt x="1442" y="1833"/>
                    <a:pt x="1442" y="1833"/>
                  </a:cubicBezTo>
                  <a:cubicBezTo>
                    <a:pt x="1448" y="1833"/>
                    <a:pt x="1455" y="1826"/>
                    <a:pt x="1455" y="1813"/>
                  </a:cubicBezTo>
                  <a:cubicBezTo>
                    <a:pt x="1455" y="1813"/>
                    <a:pt x="1455" y="1813"/>
                    <a:pt x="1455" y="1813"/>
                  </a:cubicBezTo>
                  <a:cubicBezTo>
                    <a:pt x="1455" y="1138"/>
                    <a:pt x="1455" y="1138"/>
                    <a:pt x="1455" y="1138"/>
                  </a:cubicBezTo>
                  <a:cubicBezTo>
                    <a:pt x="1455" y="1132"/>
                    <a:pt x="1448" y="1119"/>
                    <a:pt x="1442" y="1119"/>
                  </a:cubicBezTo>
                  <a:cubicBezTo>
                    <a:pt x="1429" y="1119"/>
                    <a:pt x="1423" y="1132"/>
                    <a:pt x="1423" y="1138"/>
                  </a:cubicBezTo>
                  <a:cubicBezTo>
                    <a:pt x="1423" y="1813"/>
                    <a:pt x="1423" y="1813"/>
                    <a:pt x="1423" y="1813"/>
                  </a:cubicBezTo>
                  <a:cubicBezTo>
                    <a:pt x="1423" y="1826"/>
                    <a:pt x="1429" y="1833"/>
                    <a:pt x="1442" y="1833"/>
                  </a:cubicBezTo>
                  <a:close/>
                  <a:moveTo>
                    <a:pt x="1384" y="1833"/>
                  </a:moveTo>
                  <a:cubicBezTo>
                    <a:pt x="1384" y="1833"/>
                    <a:pt x="1384" y="1833"/>
                    <a:pt x="1384" y="1833"/>
                  </a:cubicBezTo>
                  <a:cubicBezTo>
                    <a:pt x="1384" y="1833"/>
                    <a:pt x="1384" y="1833"/>
                    <a:pt x="1384" y="1833"/>
                  </a:cubicBezTo>
                  <a:cubicBezTo>
                    <a:pt x="1390" y="1833"/>
                    <a:pt x="1403" y="1826"/>
                    <a:pt x="1403" y="1813"/>
                  </a:cubicBezTo>
                  <a:cubicBezTo>
                    <a:pt x="1403" y="1813"/>
                    <a:pt x="1403" y="1813"/>
                    <a:pt x="1403" y="1813"/>
                  </a:cubicBezTo>
                  <a:cubicBezTo>
                    <a:pt x="1403" y="868"/>
                    <a:pt x="1403" y="868"/>
                    <a:pt x="1403" y="868"/>
                  </a:cubicBezTo>
                  <a:cubicBezTo>
                    <a:pt x="1403" y="855"/>
                    <a:pt x="1390" y="849"/>
                    <a:pt x="1384" y="849"/>
                  </a:cubicBezTo>
                  <a:cubicBezTo>
                    <a:pt x="1371" y="849"/>
                    <a:pt x="1364" y="855"/>
                    <a:pt x="1364" y="868"/>
                  </a:cubicBezTo>
                  <a:cubicBezTo>
                    <a:pt x="1364" y="1813"/>
                    <a:pt x="1364" y="1813"/>
                    <a:pt x="1364" y="1813"/>
                  </a:cubicBezTo>
                  <a:cubicBezTo>
                    <a:pt x="1364" y="1826"/>
                    <a:pt x="1371" y="1833"/>
                    <a:pt x="1384" y="1833"/>
                  </a:cubicBezTo>
                  <a:close/>
                  <a:moveTo>
                    <a:pt x="1325" y="1833"/>
                  </a:moveTo>
                  <a:cubicBezTo>
                    <a:pt x="1325" y="1833"/>
                    <a:pt x="1325" y="1833"/>
                    <a:pt x="1325" y="1833"/>
                  </a:cubicBezTo>
                  <a:cubicBezTo>
                    <a:pt x="1325" y="1833"/>
                    <a:pt x="1325" y="1833"/>
                    <a:pt x="1325" y="1833"/>
                  </a:cubicBezTo>
                  <a:cubicBezTo>
                    <a:pt x="1338" y="1833"/>
                    <a:pt x="1345" y="1826"/>
                    <a:pt x="1345" y="1813"/>
                  </a:cubicBezTo>
                  <a:cubicBezTo>
                    <a:pt x="1345" y="1813"/>
                    <a:pt x="1345" y="1813"/>
                    <a:pt x="1345" y="1813"/>
                  </a:cubicBezTo>
                  <a:cubicBezTo>
                    <a:pt x="1345" y="347"/>
                    <a:pt x="1345" y="347"/>
                    <a:pt x="1345" y="347"/>
                  </a:cubicBezTo>
                  <a:cubicBezTo>
                    <a:pt x="1345" y="341"/>
                    <a:pt x="1338" y="328"/>
                    <a:pt x="1325" y="328"/>
                  </a:cubicBezTo>
                  <a:cubicBezTo>
                    <a:pt x="1319" y="328"/>
                    <a:pt x="1306" y="341"/>
                    <a:pt x="1306" y="347"/>
                  </a:cubicBezTo>
                  <a:cubicBezTo>
                    <a:pt x="1306" y="1813"/>
                    <a:pt x="1306" y="1813"/>
                    <a:pt x="1306" y="1813"/>
                  </a:cubicBezTo>
                  <a:cubicBezTo>
                    <a:pt x="1306" y="1826"/>
                    <a:pt x="1313" y="1833"/>
                    <a:pt x="1325" y="1833"/>
                  </a:cubicBezTo>
                  <a:close/>
                  <a:moveTo>
                    <a:pt x="1267" y="1833"/>
                  </a:moveTo>
                  <a:cubicBezTo>
                    <a:pt x="1267" y="1833"/>
                    <a:pt x="1267" y="1833"/>
                    <a:pt x="1267" y="1833"/>
                  </a:cubicBezTo>
                  <a:cubicBezTo>
                    <a:pt x="1267" y="1833"/>
                    <a:pt x="1267" y="1833"/>
                    <a:pt x="1267" y="1833"/>
                  </a:cubicBezTo>
                  <a:cubicBezTo>
                    <a:pt x="1280" y="1833"/>
                    <a:pt x="1287" y="1826"/>
                    <a:pt x="1287" y="1813"/>
                  </a:cubicBezTo>
                  <a:cubicBezTo>
                    <a:pt x="1287" y="1813"/>
                    <a:pt x="1287" y="1813"/>
                    <a:pt x="1287" y="1813"/>
                  </a:cubicBezTo>
                  <a:cubicBezTo>
                    <a:pt x="1287" y="19"/>
                    <a:pt x="1287" y="19"/>
                    <a:pt x="1287" y="19"/>
                  </a:cubicBezTo>
                  <a:cubicBezTo>
                    <a:pt x="1287" y="7"/>
                    <a:pt x="1280" y="0"/>
                    <a:pt x="1267" y="0"/>
                  </a:cubicBezTo>
                  <a:cubicBezTo>
                    <a:pt x="1261" y="0"/>
                    <a:pt x="1248" y="7"/>
                    <a:pt x="1248" y="19"/>
                  </a:cubicBezTo>
                  <a:cubicBezTo>
                    <a:pt x="1248" y="1813"/>
                    <a:pt x="1248" y="1813"/>
                    <a:pt x="1248" y="1813"/>
                  </a:cubicBezTo>
                  <a:cubicBezTo>
                    <a:pt x="1248" y="1826"/>
                    <a:pt x="1261" y="1833"/>
                    <a:pt x="1267" y="1833"/>
                  </a:cubicBezTo>
                  <a:close/>
                  <a:moveTo>
                    <a:pt x="1209" y="1833"/>
                  </a:moveTo>
                  <a:cubicBezTo>
                    <a:pt x="1209" y="1833"/>
                    <a:pt x="1209" y="1833"/>
                    <a:pt x="1209" y="1833"/>
                  </a:cubicBezTo>
                  <a:cubicBezTo>
                    <a:pt x="1216" y="1833"/>
                    <a:pt x="1216" y="1833"/>
                    <a:pt x="1216" y="1833"/>
                  </a:cubicBezTo>
                  <a:cubicBezTo>
                    <a:pt x="1222" y="1833"/>
                    <a:pt x="1228" y="1826"/>
                    <a:pt x="1228" y="1813"/>
                  </a:cubicBezTo>
                  <a:cubicBezTo>
                    <a:pt x="1228" y="1813"/>
                    <a:pt x="1228" y="1813"/>
                    <a:pt x="1228" y="1813"/>
                  </a:cubicBezTo>
                  <a:cubicBezTo>
                    <a:pt x="1228" y="167"/>
                    <a:pt x="1228" y="167"/>
                    <a:pt x="1228" y="167"/>
                  </a:cubicBezTo>
                  <a:cubicBezTo>
                    <a:pt x="1228" y="161"/>
                    <a:pt x="1222" y="148"/>
                    <a:pt x="1209" y="148"/>
                  </a:cubicBezTo>
                  <a:cubicBezTo>
                    <a:pt x="1203" y="148"/>
                    <a:pt x="1196" y="161"/>
                    <a:pt x="1196" y="167"/>
                  </a:cubicBezTo>
                  <a:cubicBezTo>
                    <a:pt x="1196" y="1813"/>
                    <a:pt x="1196" y="1813"/>
                    <a:pt x="1196" y="1813"/>
                  </a:cubicBezTo>
                  <a:cubicBezTo>
                    <a:pt x="1196" y="1826"/>
                    <a:pt x="1203" y="1833"/>
                    <a:pt x="1209" y="1833"/>
                  </a:cubicBezTo>
                  <a:close/>
                  <a:moveTo>
                    <a:pt x="1157" y="1833"/>
                  </a:moveTo>
                  <a:cubicBezTo>
                    <a:pt x="1157" y="1833"/>
                    <a:pt x="1157" y="1833"/>
                    <a:pt x="1157" y="1833"/>
                  </a:cubicBezTo>
                  <a:cubicBezTo>
                    <a:pt x="1157" y="1833"/>
                    <a:pt x="1157" y="1833"/>
                    <a:pt x="1157" y="1833"/>
                  </a:cubicBezTo>
                  <a:cubicBezTo>
                    <a:pt x="1164" y="1833"/>
                    <a:pt x="1177" y="1826"/>
                    <a:pt x="1177" y="1813"/>
                  </a:cubicBezTo>
                  <a:cubicBezTo>
                    <a:pt x="1177" y="1813"/>
                    <a:pt x="1177" y="1813"/>
                    <a:pt x="1177" y="1813"/>
                  </a:cubicBezTo>
                  <a:cubicBezTo>
                    <a:pt x="1177" y="476"/>
                    <a:pt x="1177" y="476"/>
                    <a:pt x="1177" y="476"/>
                  </a:cubicBezTo>
                  <a:cubicBezTo>
                    <a:pt x="1177" y="470"/>
                    <a:pt x="1164" y="457"/>
                    <a:pt x="1157" y="457"/>
                  </a:cubicBezTo>
                  <a:cubicBezTo>
                    <a:pt x="1144" y="457"/>
                    <a:pt x="1138" y="470"/>
                    <a:pt x="1138" y="476"/>
                  </a:cubicBezTo>
                  <a:cubicBezTo>
                    <a:pt x="1138" y="1813"/>
                    <a:pt x="1138" y="1813"/>
                    <a:pt x="1138" y="1813"/>
                  </a:cubicBezTo>
                  <a:cubicBezTo>
                    <a:pt x="1138" y="1826"/>
                    <a:pt x="1144" y="1833"/>
                    <a:pt x="1157" y="1833"/>
                  </a:cubicBezTo>
                  <a:close/>
                  <a:moveTo>
                    <a:pt x="1099" y="1833"/>
                  </a:moveTo>
                  <a:cubicBezTo>
                    <a:pt x="1099" y="1833"/>
                    <a:pt x="1099" y="1833"/>
                    <a:pt x="1099" y="1833"/>
                  </a:cubicBezTo>
                  <a:cubicBezTo>
                    <a:pt x="1099" y="1833"/>
                    <a:pt x="1099" y="1833"/>
                    <a:pt x="1099" y="1833"/>
                  </a:cubicBezTo>
                  <a:cubicBezTo>
                    <a:pt x="1112" y="1833"/>
                    <a:pt x="1119" y="1826"/>
                    <a:pt x="1119" y="1813"/>
                  </a:cubicBezTo>
                  <a:cubicBezTo>
                    <a:pt x="1119" y="1813"/>
                    <a:pt x="1119" y="1813"/>
                    <a:pt x="1119" y="1813"/>
                  </a:cubicBezTo>
                  <a:cubicBezTo>
                    <a:pt x="1119" y="720"/>
                    <a:pt x="1119" y="720"/>
                    <a:pt x="1119" y="720"/>
                  </a:cubicBezTo>
                  <a:cubicBezTo>
                    <a:pt x="1119" y="714"/>
                    <a:pt x="1106" y="707"/>
                    <a:pt x="1099" y="707"/>
                  </a:cubicBezTo>
                  <a:cubicBezTo>
                    <a:pt x="1086" y="707"/>
                    <a:pt x="1080" y="714"/>
                    <a:pt x="1080" y="720"/>
                  </a:cubicBezTo>
                  <a:cubicBezTo>
                    <a:pt x="1080" y="1813"/>
                    <a:pt x="1080" y="1813"/>
                    <a:pt x="1080" y="1813"/>
                  </a:cubicBezTo>
                  <a:cubicBezTo>
                    <a:pt x="1080" y="1826"/>
                    <a:pt x="1086" y="1833"/>
                    <a:pt x="1099" y="1833"/>
                  </a:cubicBezTo>
                  <a:close/>
                  <a:moveTo>
                    <a:pt x="1041" y="1833"/>
                  </a:moveTo>
                  <a:cubicBezTo>
                    <a:pt x="1041" y="1833"/>
                    <a:pt x="1041" y="1833"/>
                    <a:pt x="1041" y="1833"/>
                  </a:cubicBezTo>
                  <a:cubicBezTo>
                    <a:pt x="1041" y="1833"/>
                    <a:pt x="1041" y="1833"/>
                    <a:pt x="1041" y="1833"/>
                  </a:cubicBezTo>
                  <a:cubicBezTo>
                    <a:pt x="1054" y="1833"/>
                    <a:pt x="1060" y="1826"/>
                    <a:pt x="1060" y="1813"/>
                  </a:cubicBezTo>
                  <a:cubicBezTo>
                    <a:pt x="1060" y="1813"/>
                    <a:pt x="1060" y="1813"/>
                    <a:pt x="1060" y="1813"/>
                  </a:cubicBezTo>
                  <a:cubicBezTo>
                    <a:pt x="1060" y="514"/>
                    <a:pt x="1060" y="514"/>
                    <a:pt x="1060" y="514"/>
                  </a:cubicBezTo>
                  <a:cubicBezTo>
                    <a:pt x="1060" y="502"/>
                    <a:pt x="1054" y="495"/>
                    <a:pt x="1041" y="495"/>
                  </a:cubicBezTo>
                  <a:cubicBezTo>
                    <a:pt x="1035" y="495"/>
                    <a:pt x="1022" y="502"/>
                    <a:pt x="1022" y="514"/>
                  </a:cubicBezTo>
                  <a:cubicBezTo>
                    <a:pt x="1022" y="1813"/>
                    <a:pt x="1022" y="1813"/>
                    <a:pt x="1022" y="1813"/>
                  </a:cubicBezTo>
                  <a:cubicBezTo>
                    <a:pt x="1022" y="1826"/>
                    <a:pt x="1035" y="1833"/>
                    <a:pt x="1041" y="1833"/>
                  </a:cubicBezTo>
                  <a:close/>
                  <a:moveTo>
                    <a:pt x="983" y="1833"/>
                  </a:moveTo>
                  <a:cubicBezTo>
                    <a:pt x="983" y="1833"/>
                    <a:pt x="983" y="1833"/>
                    <a:pt x="983" y="1833"/>
                  </a:cubicBezTo>
                  <a:cubicBezTo>
                    <a:pt x="983" y="1833"/>
                    <a:pt x="983" y="1833"/>
                    <a:pt x="983" y="1833"/>
                  </a:cubicBezTo>
                  <a:cubicBezTo>
                    <a:pt x="996" y="1833"/>
                    <a:pt x="1002" y="1826"/>
                    <a:pt x="1002" y="1813"/>
                  </a:cubicBezTo>
                  <a:cubicBezTo>
                    <a:pt x="1002" y="1813"/>
                    <a:pt x="1002" y="1813"/>
                    <a:pt x="1002" y="1813"/>
                  </a:cubicBezTo>
                  <a:cubicBezTo>
                    <a:pt x="1002" y="322"/>
                    <a:pt x="1002" y="322"/>
                    <a:pt x="1002" y="322"/>
                  </a:cubicBezTo>
                  <a:cubicBezTo>
                    <a:pt x="1002" y="309"/>
                    <a:pt x="996" y="302"/>
                    <a:pt x="983" y="302"/>
                  </a:cubicBezTo>
                  <a:cubicBezTo>
                    <a:pt x="976" y="302"/>
                    <a:pt x="970" y="309"/>
                    <a:pt x="970" y="322"/>
                  </a:cubicBezTo>
                  <a:cubicBezTo>
                    <a:pt x="970" y="1813"/>
                    <a:pt x="970" y="1813"/>
                    <a:pt x="970" y="1813"/>
                  </a:cubicBezTo>
                  <a:cubicBezTo>
                    <a:pt x="970" y="1826"/>
                    <a:pt x="976" y="1833"/>
                    <a:pt x="983" y="1833"/>
                  </a:cubicBezTo>
                  <a:close/>
                  <a:moveTo>
                    <a:pt x="925" y="1833"/>
                  </a:moveTo>
                  <a:cubicBezTo>
                    <a:pt x="931" y="1833"/>
                    <a:pt x="931" y="1833"/>
                    <a:pt x="931" y="1833"/>
                  </a:cubicBezTo>
                  <a:cubicBezTo>
                    <a:pt x="931" y="1833"/>
                    <a:pt x="931" y="1833"/>
                    <a:pt x="931" y="1833"/>
                  </a:cubicBezTo>
                  <a:cubicBezTo>
                    <a:pt x="937" y="1833"/>
                    <a:pt x="944" y="1826"/>
                    <a:pt x="944" y="1813"/>
                  </a:cubicBezTo>
                  <a:cubicBezTo>
                    <a:pt x="944" y="1813"/>
                    <a:pt x="944" y="1813"/>
                    <a:pt x="944" y="1813"/>
                  </a:cubicBezTo>
                  <a:cubicBezTo>
                    <a:pt x="944" y="707"/>
                    <a:pt x="944" y="707"/>
                    <a:pt x="944" y="707"/>
                  </a:cubicBezTo>
                  <a:cubicBezTo>
                    <a:pt x="944" y="695"/>
                    <a:pt x="937" y="688"/>
                    <a:pt x="931" y="688"/>
                  </a:cubicBezTo>
                  <a:cubicBezTo>
                    <a:pt x="918" y="688"/>
                    <a:pt x="912" y="695"/>
                    <a:pt x="912" y="707"/>
                  </a:cubicBezTo>
                  <a:cubicBezTo>
                    <a:pt x="912" y="1813"/>
                    <a:pt x="912" y="1813"/>
                    <a:pt x="912" y="1813"/>
                  </a:cubicBezTo>
                  <a:cubicBezTo>
                    <a:pt x="912" y="1826"/>
                    <a:pt x="918" y="1833"/>
                    <a:pt x="925" y="1833"/>
                  </a:cubicBezTo>
                  <a:close/>
                  <a:moveTo>
                    <a:pt x="873" y="1833"/>
                  </a:moveTo>
                  <a:cubicBezTo>
                    <a:pt x="873" y="1833"/>
                    <a:pt x="873" y="1833"/>
                    <a:pt x="873" y="1833"/>
                  </a:cubicBezTo>
                  <a:cubicBezTo>
                    <a:pt x="873" y="1833"/>
                    <a:pt x="873" y="1833"/>
                    <a:pt x="873" y="1833"/>
                  </a:cubicBezTo>
                  <a:cubicBezTo>
                    <a:pt x="879" y="1833"/>
                    <a:pt x="892" y="1826"/>
                    <a:pt x="892" y="1813"/>
                  </a:cubicBezTo>
                  <a:cubicBezTo>
                    <a:pt x="892" y="1813"/>
                    <a:pt x="892" y="1813"/>
                    <a:pt x="892" y="1813"/>
                  </a:cubicBezTo>
                  <a:cubicBezTo>
                    <a:pt x="892" y="862"/>
                    <a:pt x="892" y="862"/>
                    <a:pt x="892" y="862"/>
                  </a:cubicBezTo>
                  <a:cubicBezTo>
                    <a:pt x="892" y="855"/>
                    <a:pt x="879" y="842"/>
                    <a:pt x="873" y="842"/>
                  </a:cubicBezTo>
                  <a:cubicBezTo>
                    <a:pt x="860" y="842"/>
                    <a:pt x="853" y="855"/>
                    <a:pt x="853" y="862"/>
                  </a:cubicBezTo>
                  <a:cubicBezTo>
                    <a:pt x="853" y="1813"/>
                    <a:pt x="853" y="1813"/>
                    <a:pt x="853" y="1813"/>
                  </a:cubicBezTo>
                  <a:cubicBezTo>
                    <a:pt x="853" y="1826"/>
                    <a:pt x="860" y="1833"/>
                    <a:pt x="873" y="1833"/>
                  </a:cubicBezTo>
                  <a:close/>
                  <a:moveTo>
                    <a:pt x="815" y="1833"/>
                  </a:moveTo>
                  <a:cubicBezTo>
                    <a:pt x="815" y="1833"/>
                    <a:pt x="815" y="1833"/>
                    <a:pt x="815" y="1833"/>
                  </a:cubicBezTo>
                  <a:cubicBezTo>
                    <a:pt x="815" y="1833"/>
                    <a:pt x="815" y="1833"/>
                    <a:pt x="815" y="1833"/>
                  </a:cubicBezTo>
                  <a:cubicBezTo>
                    <a:pt x="827" y="1833"/>
                    <a:pt x="834" y="1826"/>
                    <a:pt x="834" y="1813"/>
                  </a:cubicBezTo>
                  <a:cubicBezTo>
                    <a:pt x="834" y="1813"/>
                    <a:pt x="834" y="1813"/>
                    <a:pt x="834" y="1813"/>
                  </a:cubicBezTo>
                  <a:cubicBezTo>
                    <a:pt x="834" y="810"/>
                    <a:pt x="834" y="810"/>
                    <a:pt x="834" y="810"/>
                  </a:cubicBezTo>
                  <a:cubicBezTo>
                    <a:pt x="834" y="797"/>
                    <a:pt x="827" y="791"/>
                    <a:pt x="815" y="791"/>
                  </a:cubicBezTo>
                  <a:cubicBezTo>
                    <a:pt x="802" y="791"/>
                    <a:pt x="795" y="797"/>
                    <a:pt x="795" y="804"/>
                  </a:cubicBezTo>
                  <a:cubicBezTo>
                    <a:pt x="795" y="1813"/>
                    <a:pt x="795" y="1813"/>
                    <a:pt x="795" y="1813"/>
                  </a:cubicBezTo>
                  <a:cubicBezTo>
                    <a:pt x="795" y="1826"/>
                    <a:pt x="802" y="1833"/>
                    <a:pt x="815" y="1833"/>
                  </a:cubicBezTo>
                  <a:close/>
                  <a:moveTo>
                    <a:pt x="756" y="1833"/>
                  </a:moveTo>
                  <a:cubicBezTo>
                    <a:pt x="756" y="1833"/>
                    <a:pt x="756" y="1833"/>
                    <a:pt x="756" y="1833"/>
                  </a:cubicBezTo>
                  <a:cubicBezTo>
                    <a:pt x="756" y="1833"/>
                    <a:pt x="756" y="1833"/>
                    <a:pt x="756" y="1833"/>
                  </a:cubicBezTo>
                  <a:cubicBezTo>
                    <a:pt x="769" y="1833"/>
                    <a:pt x="776" y="1826"/>
                    <a:pt x="776" y="1813"/>
                  </a:cubicBezTo>
                  <a:cubicBezTo>
                    <a:pt x="776" y="1813"/>
                    <a:pt x="776" y="1813"/>
                    <a:pt x="776" y="1813"/>
                  </a:cubicBezTo>
                  <a:cubicBezTo>
                    <a:pt x="776" y="977"/>
                    <a:pt x="776" y="977"/>
                    <a:pt x="776" y="977"/>
                  </a:cubicBezTo>
                  <a:cubicBezTo>
                    <a:pt x="776" y="971"/>
                    <a:pt x="769" y="958"/>
                    <a:pt x="756" y="958"/>
                  </a:cubicBezTo>
                  <a:cubicBezTo>
                    <a:pt x="750" y="958"/>
                    <a:pt x="737" y="971"/>
                    <a:pt x="737" y="977"/>
                  </a:cubicBezTo>
                  <a:cubicBezTo>
                    <a:pt x="737" y="1813"/>
                    <a:pt x="737" y="1813"/>
                    <a:pt x="737" y="1813"/>
                  </a:cubicBezTo>
                  <a:cubicBezTo>
                    <a:pt x="737" y="1826"/>
                    <a:pt x="750" y="1833"/>
                    <a:pt x="756" y="1833"/>
                  </a:cubicBezTo>
                  <a:close/>
                  <a:moveTo>
                    <a:pt x="698" y="1833"/>
                  </a:moveTo>
                  <a:cubicBezTo>
                    <a:pt x="698" y="1833"/>
                    <a:pt x="698" y="1833"/>
                    <a:pt x="698" y="1833"/>
                  </a:cubicBezTo>
                  <a:cubicBezTo>
                    <a:pt x="705" y="1833"/>
                    <a:pt x="705" y="1833"/>
                    <a:pt x="705" y="1833"/>
                  </a:cubicBezTo>
                  <a:cubicBezTo>
                    <a:pt x="711" y="1833"/>
                    <a:pt x="717" y="1826"/>
                    <a:pt x="717" y="1813"/>
                  </a:cubicBezTo>
                  <a:cubicBezTo>
                    <a:pt x="717" y="1813"/>
                    <a:pt x="717" y="1813"/>
                    <a:pt x="717" y="1813"/>
                  </a:cubicBezTo>
                  <a:cubicBezTo>
                    <a:pt x="717" y="1068"/>
                    <a:pt x="717" y="1068"/>
                    <a:pt x="717" y="1068"/>
                  </a:cubicBezTo>
                  <a:cubicBezTo>
                    <a:pt x="717" y="1055"/>
                    <a:pt x="711" y="1048"/>
                    <a:pt x="698" y="1048"/>
                  </a:cubicBezTo>
                  <a:cubicBezTo>
                    <a:pt x="692" y="1048"/>
                    <a:pt x="685" y="1055"/>
                    <a:pt x="685" y="1068"/>
                  </a:cubicBezTo>
                  <a:cubicBezTo>
                    <a:pt x="685" y="1813"/>
                    <a:pt x="685" y="1813"/>
                    <a:pt x="685" y="1813"/>
                  </a:cubicBezTo>
                  <a:cubicBezTo>
                    <a:pt x="685" y="1826"/>
                    <a:pt x="692" y="1833"/>
                    <a:pt x="698" y="1833"/>
                  </a:cubicBezTo>
                  <a:close/>
                  <a:moveTo>
                    <a:pt x="646" y="1833"/>
                  </a:moveTo>
                  <a:cubicBezTo>
                    <a:pt x="646" y="1833"/>
                    <a:pt x="646" y="1833"/>
                    <a:pt x="646" y="1833"/>
                  </a:cubicBezTo>
                  <a:cubicBezTo>
                    <a:pt x="646" y="1833"/>
                    <a:pt x="646" y="1833"/>
                    <a:pt x="646" y="1833"/>
                  </a:cubicBezTo>
                  <a:cubicBezTo>
                    <a:pt x="653" y="1833"/>
                    <a:pt x="659" y="1826"/>
                    <a:pt x="659" y="1813"/>
                  </a:cubicBezTo>
                  <a:cubicBezTo>
                    <a:pt x="659" y="1813"/>
                    <a:pt x="659" y="1813"/>
                    <a:pt x="659" y="1813"/>
                  </a:cubicBezTo>
                  <a:cubicBezTo>
                    <a:pt x="659" y="971"/>
                    <a:pt x="659" y="971"/>
                    <a:pt x="659" y="971"/>
                  </a:cubicBezTo>
                  <a:cubicBezTo>
                    <a:pt x="659" y="958"/>
                    <a:pt x="653" y="952"/>
                    <a:pt x="646" y="952"/>
                  </a:cubicBezTo>
                  <a:cubicBezTo>
                    <a:pt x="633" y="952"/>
                    <a:pt x="627" y="958"/>
                    <a:pt x="627" y="971"/>
                  </a:cubicBezTo>
                  <a:cubicBezTo>
                    <a:pt x="627" y="1813"/>
                    <a:pt x="627" y="1813"/>
                    <a:pt x="627" y="1813"/>
                  </a:cubicBezTo>
                  <a:cubicBezTo>
                    <a:pt x="627" y="1826"/>
                    <a:pt x="633" y="1833"/>
                    <a:pt x="646" y="1833"/>
                  </a:cubicBezTo>
                  <a:close/>
                  <a:moveTo>
                    <a:pt x="588" y="1833"/>
                  </a:moveTo>
                  <a:cubicBezTo>
                    <a:pt x="588" y="1833"/>
                    <a:pt x="588" y="1833"/>
                    <a:pt x="588" y="1833"/>
                  </a:cubicBezTo>
                  <a:cubicBezTo>
                    <a:pt x="588" y="1833"/>
                    <a:pt x="588" y="1833"/>
                    <a:pt x="588" y="1833"/>
                  </a:cubicBezTo>
                  <a:cubicBezTo>
                    <a:pt x="595" y="1833"/>
                    <a:pt x="608" y="1826"/>
                    <a:pt x="608" y="1813"/>
                  </a:cubicBezTo>
                  <a:cubicBezTo>
                    <a:pt x="608" y="1813"/>
                    <a:pt x="608" y="1813"/>
                    <a:pt x="608" y="1813"/>
                  </a:cubicBezTo>
                  <a:cubicBezTo>
                    <a:pt x="608" y="547"/>
                    <a:pt x="608" y="547"/>
                    <a:pt x="608" y="547"/>
                  </a:cubicBezTo>
                  <a:cubicBezTo>
                    <a:pt x="608" y="540"/>
                    <a:pt x="595" y="534"/>
                    <a:pt x="588" y="534"/>
                  </a:cubicBezTo>
                  <a:cubicBezTo>
                    <a:pt x="575" y="534"/>
                    <a:pt x="569" y="540"/>
                    <a:pt x="569" y="547"/>
                  </a:cubicBezTo>
                  <a:cubicBezTo>
                    <a:pt x="569" y="1813"/>
                    <a:pt x="569" y="1813"/>
                    <a:pt x="569" y="1813"/>
                  </a:cubicBezTo>
                  <a:cubicBezTo>
                    <a:pt x="569" y="1826"/>
                    <a:pt x="575" y="1833"/>
                    <a:pt x="588" y="1833"/>
                  </a:cubicBezTo>
                  <a:close/>
                  <a:moveTo>
                    <a:pt x="530" y="1833"/>
                  </a:moveTo>
                  <a:cubicBezTo>
                    <a:pt x="530" y="1833"/>
                    <a:pt x="530" y="1833"/>
                    <a:pt x="530" y="1833"/>
                  </a:cubicBezTo>
                  <a:cubicBezTo>
                    <a:pt x="530" y="1833"/>
                    <a:pt x="530" y="1833"/>
                    <a:pt x="530" y="1833"/>
                  </a:cubicBezTo>
                  <a:cubicBezTo>
                    <a:pt x="543" y="1833"/>
                    <a:pt x="549" y="1826"/>
                    <a:pt x="549" y="1813"/>
                  </a:cubicBezTo>
                  <a:cubicBezTo>
                    <a:pt x="549" y="1813"/>
                    <a:pt x="549" y="1813"/>
                    <a:pt x="549" y="1813"/>
                  </a:cubicBezTo>
                  <a:cubicBezTo>
                    <a:pt x="549" y="707"/>
                    <a:pt x="549" y="707"/>
                    <a:pt x="549" y="707"/>
                  </a:cubicBezTo>
                  <a:cubicBezTo>
                    <a:pt x="549" y="701"/>
                    <a:pt x="543" y="695"/>
                    <a:pt x="530" y="695"/>
                  </a:cubicBezTo>
                  <a:cubicBezTo>
                    <a:pt x="523" y="695"/>
                    <a:pt x="511" y="701"/>
                    <a:pt x="511" y="707"/>
                  </a:cubicBezTo>
                  <a:cubicBezTo>
                    <a:pt x="511" y="1813"/>
                    <a:pt x="511" y="1813"/>
                    <a:pt x="511" y="1813"/>
                  </a:cubicBezTo>
                  <a:cubicBezTo>
                    <a:pt x="511" y="1826"/>
                    <a:pt x="517" y="1833"/>
                    <a:pt x="530" y="1833"/>
                  </a:cubicBezTo>
                  <a:close/>
                  <a:moveTo>
                    <a:pt x="472" y="1833"/>
                  </a:moveTo>
                  <a:cubicBezTo>
                    <a:pt x="472" y="1833"/>
                    <a:pt x="472" y="1833"/>
                    <a:pt x="472" y="1833"/>
                  </a:cubicBezTo>
                  <a:cubicBezTo>
                    <a:pt x="472" y="1833"/>
                    <a:pt x="472" y="1833"/>
                    <a:pt x="472" y="1833"/>
                  </a:cubicBezTo>
                  <a:cubicBezTo>
                    <a:pt x="485" y="1833"/>
                    <a:pt x="491" y="1826"/>
                    <a:pt x="491" y="1813"/>
                  </a:cubicBezTo>
                  <a:cubicBezTo>
                    <a:pt x="491" y="1813"/>
                    <a:pt x="491" y="1813"/>
                    <a:pt x="491" y="1813"/>
                  </a:cubicBezTo>
                  <a:cubicBezTo>
                    <a:pt x="491" y="932"/>
                    <a:pt x="491" y="932"/>
                    <a:pt x="491" y="932"/>
                  </a:cubicBezTo>
                  <a:cubicBezTo>
                    <a:pt x="491" y="926"/>
                    <a:pt x="485" y="913"/>
                    <a:pt x="472" y="913"/>
                  </a:cubicBezTo>
                  <a:cubicBezTo>
                    <a:pt x="465" y="913"/>
                    <a:pt x="452" y="926"/>
                    <a:pt x="452" y="932"/>
                  </a:cubicBezTo>
                  <a:cubicBezTo>
                    <a:pt x="452" y="1813"/>
                    <a:pt x="452" y="1813"/>
                    <a:pt x="452" y="1813"/>
                  </a:cubicBezTo>
                  <a:cubicBezTo>
                    <a:pt x="452" y="1826"/>
                    <a:pt x="465" y="1833"/>
                    <a:pt x="472" y="1833"/>
                  </a:cubicBezTo>
                  <a:close/>
                  <a:moveTo>
                    <a:pt x="413" y="1833"/>
                  </a:moveTo>
                  <a:cubicBezTo>
                    <a:pt x="420" y="1833"/>
                    <a:pt x="420" y="1833"/>
                    <a:pt x="420" y="1833"/>
                  </a:cubicBezTo>
                  <a:cubicBezTo>
                    <a:pt x="420" y="1833"/>
                    <a:pt x="420" y="1833"/>
                    <a:pt x="420" y="1833"/>
                  </a:cubicBezTo>
                  <a:cubicBezTo>
                    <a:pt x="426" y="1833"/>
                    <a:pt x="433" y="1826"/>
                    <a:pt x="433" y="1813"/>
                  </a:cubicBezTo>
                  <a:cubicBezTo>
                    <a:pt x="433" y="1813"/>
                    <a:pt x="433" y="1813"/>
                    <a:pt x="433" y="1813"/>
                  </a:cubicBezTo>
                  <a:cubicBezTo>
                    <a:pt x="433" y="1061"/>
                    <a:pt x="433" y="1061"/>
                    <a:pt x="433" y="1061"/>
                  </a:cubicBezTo>
                  <a:cubicBezTo>
                    <a:pt x="433" y="1048"/>
                    <a:pt x="426" y="1042"/>
                    <a:pt x="420" y="1042"/>
                  </a:cubicBezTo>
                  <a:cubicBezTo>
                    <a:pt x="407" y="1042"/>
                    <a:pt x="401" y="1048"/>
                    <a:pt x="401" y="1055"/>
                  </a:cubicBezTo>
                  <a:cubicBezTo>
                    <a:pt x="401" y="1813"/>
                    <a:pt x="401" y="1813"/>
                    <a:pt x="401" y="1813"/>
                  </a:cubicBezTo>
                  <a:cubicBezTo>
                    <a:pt x="401" y="1826"/>
                    <a:pt x="407" y="1833"/>
                    <a:pt x="413" y="1833"/>
                  </a:cubicBezTo>
                  <a:close/>
                  <a:moveTo>
                    <a:pt x="362" y="1833"/>
                  </a:moveTo>
                  <a:cubicBezTo>
                    <a:pt x="362" y="1833"/>
                    <a:pt x="362" y="1833"/>
                    <a:pt x="362" y="1833"/>
                  </a:cubicBezTo>
                  <a:cubicBezTo>
                    <a:pt x="362" y="1833"/>
                    <a:pt x="362" y="1833"/>
                    <a:pt x="362" y="1833"/>
                  </a:cubicBezTo>
                  <a:cubicBezTo>
                    <a:pt x="368" y="1833"/>
                    <a:pt x="381" y="1826"/>
                    <a:pt x="381" y="1813"/>
                  </a:cubicBezTo>
                  <a:cubicBezTo>
                    <a:pt x="381" y="1813"/>
                    <a:pt x="381" y="1813"/>
                    <a:pt x="381" y="1813"/>
                  </a:cubicBezTo>
                  <a:cubicBezTo>
                    <a:pt x="381" y="977"/>
                    <a:pt x="381" y="977"/>
                    <a:pt x="381" y="977"/>
                  </a:cubicBezTo>
                  <a:cubicBezTo>
                    <a:pt x="381" y="965"/>
                    <a:pt x="368" y="958"/>
                    <a:pt x="362" y="958"/>
                  </a:cubicBezTo>
                  <a:cubicBezTo>
                    <a:pt x="349" y="958"/>
                    <a:pt x="342" y="965"/>
                    <a:pt x="342" y="977"/>
                  </a:cubicBezTo>
                  <a:cubicBezTo>
                    <a:pt x="342" y="1813"/>
                    <a:pt x="342" y="1813"/>
                    <a:pt x="342" y="1813"/>
                  </a:cubicBezTo>
                  <a:cubicBezTo>
                    <a:pt x="342" y="1826"/>
                    <a:pt x="349" y="1833"/>
                    <a:pt x="362" y="1833"/>
                  </a:cubicBezTo>
                  <a:close/>
                  <a:moveTo>
                    <a:pt x="304" y="1833"/>
                  </a:moveTo>
                  <a:cubicBezTo>
                    <a:pt x="304" y="1833"/>
                    <a:pt x="304" y="1833"/>
                    <a:pt x="304" y="1833"/>
                  </a:cubicBezTo>
                  <a:cubicBezTo>
                    <a:pt x="304" y="1833"/>
                    <a:pt x="304" y="1833"/>
                    <a:pt x="304" y="1833"/>
                  </a:cubicBezTo>
                  <a:cubicBezTo>
                    <a:pt x="317" y="1833"/>
                    <a:pt x="323" y="1826"/>
                    <a:pt x="323" y="1813"/>
                  </a:cubicBezTo>
                  <a:cubicBezTo>
                    <a:pt x="323" y="1813"/>
                    <a:pt x="323" y="1813"/>
                    <a:pt x="323" y="1813"/>
                  </a:cubicBezTo>
                  <a:cubicBezTo>
                    <a:pt x="323" y="1440"/>
                    <a:pt x="323" y="1440"/>
                    <a:pt x="323" y="1440"/>
                  </a:cubicBezTo>
                  <a:cubicBezTo>
                    <a:pt x="323" y="1434"/>
                    <a:pt x="317" y="1428"/>
                    <a:pt x="304" y="1428"/>
                  </a:cubicBezTo>
                  <a:cubicBezTo>
                    <a:pt x="291" y="1428"/>
                    <a:pt x="284" y="1434"/>
                    <a:pt x="284" y="1440"/>
                  </a:cubicBezTo>
                  <a:cubicBezTo>
                    <a:pt x="284" y="1813"/>
                    <a:pt x="284" y="1813"/>
                    <a:pt x="284" y="1813"/>
                  </a:cubicBezTo>
                  <a:cubicBezTo>
                    <a:pt x="284" y="1826"/>
                    <a:pt x="291" y="1833"/>
                    <a:pt x="304" y="1833"/>
                  </a:cubicBezTo>
                  <a:close/>
                  <a:moveTo>
                    <a:pt x="245" y="1833"/>
                  </a:moveTo>
                  <a:cubicBezTo>
                    <a:pt x="245" y="1833"/>
                    <a:pt x="245" y="1833"/>
                    <a:pt x="245" y="1833"/>
                  </a:cubicBezTo>
                  <a:cubicBezTo>
                    <a:pt x="245" y="1833"/>
                    <a:pt x="245" y="1833"/>
                    <a:pt x="245" y="1833"/>
                  </a:cubicBezTo>
                  <a:cubicBezTo>
                    <a:pt x="258" y="1833"/>
                    <a:pt x="265" y="1826"/>
                    <a:pt x="265" y="1813"/>
                  </a:cubicBezTo>
                  <a:cubicBezTo>
                    <a:pt x="265" y="1813"/>
                    <a:pt x="265" y="1813"/>
                    <a:pt x="265" y="1813"/>
                  </a:cubicBezTo>
                  <a:cubicBezTo>
                    <a:pt x="265" y="1106"/>
                    <a:pt x="265" y="1106"/>
                    <a:pt x="265" y="1106"/>
                  </a:cubicBezTo>
                  <a:cubicBezTo>
                    <a:pt x="265" y="1093"/>
                    <a:pt x="258" y="1087"/>
                    <a:pt x="245" y="1087"/>
                  </a:cubicBezTo>
                  <a:cubicBezTo>
                    <a:pt x="239" y="1087"/>
                    <a:pt x="226" y="1093"/>
                    <a:pt x="226" y="1106"/>
                  </a:cubicBezTo>
                  <a:cubicBezTo>
                    <a:pt x="226" y="1813"/>
                    <a:pt x="226" y="1813"/>
                    <a:pt x="226" y="1813"/>
                  </a:cubicBezTo>
                  <a:cubicBezTo>
                    <a:pt x="226" y="1826"/>
                    <a:pt x="239" y="1833"/>
                    <a:pt x="245" y="1833"/>
                  </a:cubicBezTo>
                  <a:close/>
                  <a:moveTo>
                    <a:pt x="187" y="1833"/>
                  </a:moveTo>
                  <a:cubicBezTo>
                    <a:pt x="187" y="1833"/>
                    <a:pt x="187" y="1833"/>
                    <a:pt x="187" y="1833"/>
                  </a:cubicBezTo>
                  <a:cubicBezTo>
                    <a:pt x="187" y="1833"/>
                    <a:pt x="187" y="1833"/>
                    <a:pt x="187" y="1833"/>
                  </a:cubicBezTo>
                  <a:cubicBezTo>
                    <a:pt x="200" y="1833"/>
                    <a:pt x="207" y="1826"/>
                    <a:pt x="207" y="1813"/>
                  </a:cubicBezTo>
                  <a:cubicBezTo>
                    <a:pt x="207" y="1813"/>
                    <a:pt x="207" y="1813"/>
                    <a:pt x="207" y="1813"/>
                  </a:cubicBezTo>
                  <a:cubicBezTo>
                    <a:pt x="207" y="1042"/>
                    <a:pt x="207" y="1042"/>
                    <a:pt x="207" y="1042"/>
                  </a:cubicBezTo>
                  <a:cubicBezTo>
                    <a:pt x="207" y="1035"/>
                    <a:pt x="200" y="1029"/>
                    <a:pt x="187" y="1029"/>
                  </a:cubicBezTo>
                  <a:cubicBezTo>
                    <a:pt x="181" y="1029"/>
                    <a:pt x="174" y="1035"/>
                    <a:pt x="174" y="1042"/>
                  </a:cubicBezTo>
                  <a:cubicBezTo>
                    <a:pt x="174" y="1813"/>
                    <a:pt x="174" y="1813"/>
                    <a:pt x="174" y="1813"/>
                  </a:cubicBezTo>
                  <a:cubicBezTo>
                    <a:pt x="174" y="1826"/>
                    <a:pt x="181" y="1833"/>
                    <a:pt x="187" y="1833"/>
                  </a:cubicBezTo>
                  <a:close/>
                  <a:moveTo>
                    <a:pt x="135" y="1833"/>
                  </a:moveTo>
                  <a:cubicBezTo>
                    <a:pt x="135" y="1833"/>
                    <a:pt x="135" y="1833"/>
                    <a:pt x="135" y="1833"/>
                  </a:cubicBezTo>
                  <a:cubicBezTo>
                    <a:pt x="135" y="1833"/>
                    <a:pt x="135" y="1833"/>
                    <a:pt x="135" y="1833"/>
                  </a:cubicBezTo>
                  <a:cubicBezTo>
                    <a:pt x="142" y="1833"/>
                    <a:pt x="148" y="1826"/>
                    <a:pt x="148" y="1813"/>
                  </a:cubicBezTo>
                  <a:cubicBezTo>
                    <a:pt x="148" y="1813"/>
                    <a:pt x="148" y="1813"/>
                    <a:pt x="148" y="1813"/>
                  </a:cubicBezTo>
                  <a:cubicBezTo>
                    <a:pt x="148" y="1312"/>
                    <a:pt x="148" y="1312"/>
                    <a:pt x="148" y="1312"/>
                  </a:cubicBezTo>
                  <a:cubicBezTo>
                    <a:pt x="148" y="1305"/>
                    <a:pt x="142" y="1299"/>
                    <a:pt x="135" y="1299"/>
                  </a:cubicBezTo>
                  <a:cubicBezTo>
                    <a:pt x="122" y="1299"/>
                    <a:pt x="116" y="1305"/>
                    <a:pt x="116" y="1312"/>
                  </a:cubicBezTo>
                  <a:cubicBezTo>
                    <a:pt x="116" y="1813"/>
                    <a:pt x="116" y="1813"/>
                    <a:pt x="116" y="1813"/>
                  </a:cubicBezTo>
                  <a:cubicBezTo>
                    <a:pt x="116" y="1826"/>
                    <a:pt x="122" y="1833"/>
                    <a:pt x="135" y="1833"/>
                  </a:cubicBezTo>
                  <a:close/>
                  <a:moveTo>
                    <a:pt x="77" y="1833"/>
                  </a:moveTo>
                  <a:cubicBezTo>
                    <a:pt x="77" y="1833"/>
                    <a:pt x="77" y="1833"/>
                    <a:pt x="77" y="1833"/>
                  </a:cubicBezTo>
                  <a:cubicBezTo>
                    <a:pt x="77" y="1833"/>
                    <a:pt x="77" y="1833"/>
                    <a:pt x="77" y="1833"/>
                  </a:cubicBezTo>
                  <a:cubicBezTo>
                    <a:pt x="84" y="1833"/>
                    <a:pt x="97" y="1826"/>
                    <a:pt x="97" y="1813"/>
                  </a:cubicBezTo>
                  <a:cubicBezTo>
                    <a:pt x="97" y="1813"/>
                    <a:pt x="97" y="1813"/>
                    <a:pt x="97" y="1813"/>
                  </a:cubicBezTo>
                  <a:cubicBezTo>
                    <a:pt x="97" y="1576"/>
                    <a:pt x="97" y="1576"/>
                    <a:pt x="97" y="1576"/>
                  </a:cubicBezTo>
                  <a:cubicBezTo>
                    <a:pt x="97" y="1569"/>
                    <a:pt x="84" y="1563"/>
                    <a:pt x="77" y="1563"/>
                  </a:cubicBezTo>
                  <a:cubicBezTo>
                    <a:pt x="64" y="1563"/>
                    <a:pt x="58" y="1569"/>
                    <a:pt x="58" y="1576"/>
                  </a:cubicBezTo>
                  <a:cubicBezTo>
                    <a:pt x="58" y="1813"/>
                    <a:pt x="58" y="1813"/>
                    <a:pt x="58" y="1813"/>
                  </a:cubicBezTo>
                  <a:cubicBezTo>
                    <a:pt x="58" y="1826"/>
                    <a:pt x="64" y="1833"/>
                    <a:pt x="77" y="1833"/>
                  </a:cubicBezTo>
                  <a:close/>
                  <a:moveTo>
                    <a:pt x="19" y="1833"/>
                  </a:moveTo>
                  <a:cubicBezTo>
                    <a:pt x="19" y="1833"/>
                    <a:pt x="19" y="1833"/>
                    <a:pt x="19" y="1833"/>
                  </a:cubicBezTo>
                  <a:cubicBezTo>
                    <a:pt x="19" y="1833"/>
                    <a:pt x="19" y="1833"/>
                    <a:pt x="19" y="1833"/>
                  </a:cubicBezTo>
                  <a:cubicBezTo>
                    <a:pt x="32" y="1833"/>
                    <a:pt x="38" y="1826"/>
                    <a:pt x="38" y="1813"/>
                  </a:cubicBezTo>
                  <a:cubicBezTo>
                    <a:pt x="38" y="1813"/>
                    <a:pt x="38" y="1813"/>
                    <a:pt x="38" y="1813"/>
                  </a:cubicBezTo>
                  <a:cubicBezTo>
                    <a:pt x="38" y="1691"/>
                    <a:pt x="38" y="1691"/>
                    <a:pt x="38" y="1691"/>
                  </a:cubicBezTo>
                  <a:cubicBezTo>
                    <a:pt x="38" y="1678"/>
                    <a:pt x="32" y="1672"/>
                    <a:pt x="19" y="1672"/>
                  </a:cubicBezTo>
                  <a:cubicBezTo>
                    <a:pt x="6" y="1672"/>
                    <a:pt x="0" y="1678"/>
                    <a:pt x="0" y="1691"/>
                  </a:cubicBezTo>
                  <a:cubicBezTo>
                    <a:pt x="0" y="1813"/>
                    <a:pt x="0" y="1813"/>
                    <a:pt x="0" y="1813"/>
                  </a:cubicBezTo>
                  <a:cubicBezTo>
                    <a:pt x="0" y="1826"/>
                    <a:pt x="6" y="1833"/>
                    <a:pt x="19" y="183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Tree>
    <p:extLst>
      <p:ext uri="{BB962C8B-B14F-4D97-AF65-F5344CB8AC3E}">
        <p14:creationId xmlns:p14="http://schemas.microsoft.com/office/powerpoint/2010/main" val="379574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0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0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04"/>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3"/>
                                        </p:tgtEl>
                                        <p:attrNameLst>
                                          <p:attrName>style.visibility</p:attrName>
                                        </p:attrNameLst>
                                      </p:cBhvr>
                                      <p:to>
                                        <p:strVal val="visible"/>
                                      </p:to>
                                    </p:set>
                                    <p:animEffect transition="in" filter="fade">
                                      <p:cBhvr>
                                        <p:cTn id="22" dur="500"/>
                                        <p:tgtEl>
                                          <p:spTgt spid="103"/>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03"/>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10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101"/>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00"/>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42" presetClass="path" presetSubtype="0" decel="100000" fill="hold" nodeType="withEffect">
                                  <p:stCondLst>
                                    <p:cond delay="0"/>
                                  </p:stCondLst>
                                  <p:childTnLst>
                                    <p:animMotion origin="layout" path="M 4.2022E-6 -3.65865E-6 L 4.2022E-6 0.03132 " pathEditMode="relative" rAng="0" ptsTypes="AA">
                                      <p:cBhvr>
                                        <p:cTn id="45" dur="750" spd="-100000" fill="hold"/>
                                        <p:tgtEl>
                                          <p:spTgt spid="108"/>
                                        </p:tgtEl>
                                        <p:attrNameLst>
                                          <p:attrName>ppt_x</p:attrName>
                                          <p:attrName>ppt_y</p:attrName>
                                        </p:attrNameLst>
                                      </p:cBhvr>
                                      <p:rCtr x="0" y="1566"/>
                                    </p:animMotion>
                                  </p:childTnLst>
                                </p:cTn>
                              </p:par>
                            </p:childTnLst>
                          </p:cTn>
                        </p:par>
                        <p:par>
                          <p:cTn id="46" fill="hold">
                            <p:stCondLst>
                              <p:cond delay="1650"/>
                            </p:stCondLst>
                            <p:childTnLst>
                              <p:par>
                                <p:cTn id="47" presetID="10" presetClass="entr" presetSubtype="0" fill="hold" nodeType="after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fade">
                                      <p:cBhvr>
                                        <p:cTn id="49" dur="500"/>
                                        <p:tgtEl>
                                          <p:spTgt spid="107"/>
                                        </p:tgtEl>
                                      </p:cBhvr>
                                    </p:animEffect>
                                  </p:childTnLst>
                                </p:cTn>
                              </p:par>
                              <p:par>
                                <p:cTn id="50" presetID="63" presetClass="path" presetSubtype="0" decel="100000" fill="hold" nodeType="withEffect">
                                  <p:stCondLst>
                                    <p:cond delay="0"/>
                                  </p:stCondLst>
                                  <p:childTnLst>
                                    <p:animMotion origin="layout" path="M -1.35052E-6 6.62733E-7 L 0.02859 6.62733E-7 " pathEditMode="relative" rAng="0" ptsTypes="AA">
                                      <p:cBhvr>
                                        <p:cTn id="51" dur="750" spd="-100000" fill="hold"/>
                                        <p:tgtEl>
                                          <p:spTgt spid="10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96649" y="1868773"/>
            <a:ext cx="5029200" cy="2286000"/>
          </a:xfrm>
        </p:spPr>
        <p:txBody>
          <a:bodyPr/>
          <a:lstStyle/>
          <a:p>
            <a:r>
              <a:rPr lang="it-IT" sz="9600" b="1" dirty="0"/>
              <a:t>Q &amp; A</a:t>
            </a:r>
          </a:p>
        </p:txBody>
      </p:sp>
    </p:spTree>
    <p:extLst>
      <p:ext uri="{BB962C8B-B14F-4D97-AF65-F5344CB8AC3E}">
        <p14:creationId xmlns:p14="http://schemas.microsoft.com/office/powerpoint/2010/main" val="4182097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1200"/>
            <a:ext cx="6595672" cy="2286000"/>
          </a:xfrm>
        </p:spPr>
        <p:txBody>
          <a:bodyPr/>
          <a:lstStyle/>
          <a:p>
            <a:r>
              <a:rPr lang="it-IT" dirty="0" err="1"/>
              <a:t>Keep</a:t>
            </a:r>
            <a:r>
              <a:rPr lang="it-IT" dirty="0"/>
              <a:t> in touch</a:t>
            </a:r>
            <a:br>
              <a:rPr lang="it-IT" dirty="0"/>
            </a:br>
            <a:r>
              <a:rPr lang="it-IT" dirty="0"/>
              <a:t>bizitbus@microsoft.com</a:t>
            </a:r>
          </a:p>
        </p:txBody>
      </p:sp>
    </p:spTree>
    <p:extLst>
      <p:ext uri="{BB962C8B-B14F-4D97-AF65-F5344CB8AC3E}">
        <p14:creationId xmlns:p14="http://schemas.microsoft.com/office/powerpoint/2010/main" val="29145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8523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7"/>
            <a:ext cx="4568230" cy="2942344"/>
          </a:xfrm>
        </p:spPr>
        <p:txBody>
          <a:bodyPr/>
          <a:lstStyle/>
          <a:p>
            <a:pPr marL="0" indent="0">
              <a:buNone/>
            </a:pPr>
            <a:r>
              <a:rPr lang="it-IT" sz="2800" dirty="0">
                <a:hlinkClick r:id="rId3"/>
              </a:rPr>
              <a:t>https://goo.gl/dD6O4p</a:t>
            </a:r>
            <a:endParaRPr lang="it-IT" sz="2800" dirty="0"/>
          </a:p>
          <a:p>
            <a:pPr marL="0" indent="0">
              <a:buNone/>
            </a:pP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Activate your BizSpark Microsoft Azure subscriptions</a:t>
            </a:r>
          </a:p>
        </p:txBody>
      </p:sp>
      <p:pic>
        <p:nvPicPr>
          <p:cNvPr id="4" name="Picture 3"/>
          <p:cNvPicPr>
            <a:picLocks noChangeAspect="1"/>
          </p:cNvPicPr>
          <p:nvPr/>
        </p:nvPicPr>
        <p:blipFill rotWithShape="1">
          <a:blip r:embed="rId4"/>
          <a:srcRect r="35242"/>
          <a:stretch/>
        </p:blipFill>
        <p:spPr>
          <a:xfrm>
            <a:off x="5015461" y="963034"/>
            <a:ext cx="7255195" cy="5789493"/>
          </a:xfrm>
          <a:prstGeom prst="rect">
            <a:avLst/>
          </a:prstGeom>
        </p:spPr>
      </p:pic>
    </p:spTree>
    <p:extLst>
      <p:ext uri="{BB962C8B-B14F-4D97-AF65-F5344CB8AC3E}">
        <p14:creationId xmlns:p14="http://schemas.microsoft.com/office/powerpoint/2010/main" val="9732961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2382191"/>
          </a:xfrm>
        </p:spPr>
        <p:txBody>
          <a:bodyPr/>
          <a:lstStyle/>
          <a:p>
            <a:pPr marL="742950" indent="-742950">
              <a:buFont typeface="+mj-lt"/>
              <a:buAutoNum type="arabicPeriod"/>
            </a:pPr>
            <a:r>
              <a:rPr lang="it-IT" sz="2800" dirty="0"/>
              <a:t>Download and install Java Runtime Environment </a:t>
            </a:r>
            <a:r>
              <a:rPr lang="it-IT" sz="2800" dirty="0">
                <a:hlinkClick r:id="rId2"/>
              </a:rPr>
              <a:t>http://www.oracle.com/technetwork/java/javase/downloads/index.html</a:t>
            </a: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STM32 Nucleo(I)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6597" y="2380272"/>
            <a:ext cx="7494707" cy="6135498"/>
          </a:xfrm>
          <a:prstGeom prst="rect">
            <a:avLst/>
          </a:prstGeom>
        </p:spPr>
      </p:pic>
    </p:spTree>
    <p:extLst>
      <p:ext uri="{BB962C8B-B14F-4D97-AF65-F5344CB8AC3E}">
        <p14:creationId xmlns:p14="http://schemas.microsoft.com/office/powerpoint/2010/main" val="23895010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2382191"/>
          </a:xfrm>
        </p:spPr>
        <p:txBody>
          <a:bodyPr/>
          <a:lstStyle/>
          <a:p>
            <a:pPr marL="742950" indent="-742950">
              <a:buFont typeface="+mj-lt"/>
              <a:buAutoNum type="arabicPeriod"/>
            </a:pPr>
            <a:r>
              <a:rPr lang="it-IT" sz="2800" dirty="0"/>
              <a:t>Download and install System Workbench for STM32 </a:t>
            </a:r>
            <a:r>
              <a:rPr lang="it-IT" sz="2800" dirty="0">
                <a:hlinkClick r:id="rId2"/>
              </a:rPr>
              <a:t>http://www.openstm32.org/HomePage</a:t>
            </a: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STM32 Nucleo(II)</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18" y="2380272"/>
            <a:ext cx="11241365" cy="6858000"/>
          </a:xfrm>
          <a:prstGeom prst="rect">
            <a:avLst/>
          </a:prstGeom>
        </p:spPr>
      </p:pic>
    </p:spTree>
    <p:extLst>
      <p:ext uri="{BB962C8B-B14F-4D97-AF65-F5344CB8AC3E}">
        <p14:creationId xmlns:p14="http://schemas.microsoft.com/office/powerpoint/2010/main" val="34671770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2382191"/>
          </a:xfrm>
        </p:spPr>
        <p:txBody>
          <a:bodyPr/>
          <a:lstStyle/>
          <a:p>
            <a:pPr marL="742950" indent="-742950">
              <a:buFont typeface="+mj-lt"/>
              <a:buAutoNum type="arabicPeriod"/>
            </a:pPr>
            <a:r>
              <a:rPr lang="it-IT" sz="2800" dirty="0"/>
              <a:t>Download and extract STM32CubeF4 SDK </a:t>
            </a:r>
            <a:r>
              <a:rPr lang="it-IT" sz="2800" dirty="0">
                <a:hlinkClick r:id="rId2"/>
              </a:rPr>
              <a:t>http://www.st.com/en/embedded-software/stm32cubef4.html</a:t>
            </a: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STM32 Nucleo(III)</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18" y="2380272"/>
            <a:ext cx="11241365" cy="6858000"/>
          </a:xfrm>
          <a:prstGeom prst="rect">
            <a:avLst/>
          </a:prstGeom>
        </p:spPr>
      </p:pic>
    </p:spTree>
    <p:extLst>
      <p:ext uri="{BB962C8B-B14F-4D97-AF65-F5344CB8AC3E}">
        <p14:creationId xmlns:p14="http://schemas.microsoft.com/office/powerpoint/2010/main" val="40344994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3663760"/>
          </a:xfrm>
        </p:spPr>
        <p:txBody>
          <a:bodyPr/>
          <a:lstStyle/>
          <a:p>
            <a:pPr marL="742950" indent="-742950">
              <a:buFont typeface="+mj-lt"/>
              <a:buAutoNum type="arabicPeriod"/>
            </a:pPr>
            <a:r>
              <a:rPr lang="it-IT" sz="3600" dirty="0"/>
              <a:t>Download the tools without registration </a:t>
            </a:r>
            <a:r>
              <a:rPr lang="it-IT" dirty="0">
                <a:hlinkClick r:id="rId2"/>
              </a:rPr>
              <a:t>https://goo.gl/VTAIZT</a:t>
            </a:r>
            <a:endParaRPr lang="it-IT" dirty="0"/>
          </a:p>
          <a:p>
            <a:pPr marL="742950" indent="-742950">
              <a:buFont typeface="+mj-lt"/>
              <a:buAutoNum type="arabicPeriod"/>
            </a:pPr>
            <a:endParaRPr lang="it-IT" sz="3600" dirty="0"/>
          </a:p>
          <a:p>
            <a:pPr marL="742950" indent="-742950">
              <a:buFont typeface="+mj-lt"/>
              <a:buAutoNum type="arabicPeriod"/>
            </a:pPr>
            <a:endParaRPr lang="it-IT" sz="3600" dirty="0"/>
          </a:p>
          <a:p>
            <a:pPr marL="742950" indent="-742950">
              <a:buFont typeface="+mj-lt"/>
              <a:buAutoNum type="arabicPeriod"/>
            </a:pPr>
            <a:endParaRPr lang="it-IT" sz="3600" dirty="0"/>
          </a:p>
          <a:p>
            <a:pPr marL="742950" indent="-742950">
              <a:buFont typeface="+mj-lt"/>
              <a:buAutoNum type="arabicPeriod"/>
            </a:pPr>
            <a:endParaRPr lang="it-IT" sz="36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STM32 Nucleo(IV)</a:t>
            </a:r>
          </a:p>
        </p:txBody>
      </p:sp>
    </p:spTree>
    <p:extLst>
      <p:ext uri="{BB962C8B-B14F-4D97-AF65-F5344CB8AC3E}">
        <p14:creationId xmlns:p14="http://schemas.microsoft.com/office/powerpoint/2010/main" val="10466002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2382191"/>
          </a:xfrm>
        </p:spPr>
        <p:txBody>
          <a:bodyPr/>
          <a:lstStyle/>
          <a:p>
            <a:pPr marL="742950" indent="-742950">
              <a:buFont typeface="+mj-lt"/>
              <a:buAutoNum type="arabicPeriod"/>
            </a:pPr>
            <a:r>
              <a:rPr lang="it-IT" sz="2800" dirty="0"/>
              <a:t>Download and install Visual Studio 2015 </a:t>
            </a:r>
            <a:r>
              <a:rPr lang="it-IT" sz="2800" dirty="0">
                <a:hlinkClick r:id="rId2"/>
              </a:rPr>
              <a:t>https://www.visualstudio.com/downloads/</a:t>
            </a: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Microsoft Azure (I)</a:t>
            </a:r>
          </a:p>
        </p:txBody>
      </p:sp>
      <p:pic>
        <p:nvPicPr>
          <p:cNvPr id="5" name="Picture 4"/>
          <p:cNvPicPr>
            <a:picLocks noChangeAspect="1"/>
          </p:cNvPicPr>
          <p:nvPr/>
        </p:nvPicPr>
        <p:blipFill>
          <a:blip r:embed="rId3"/>
          <a:stretch>
            <a:fillRect/>
          </a:stretch>
        </p:blipFill>
        <p:spPr>
          <a:xfrm>
            <a:off x="1130710" y="2262285"/>
            <a:ext cx="9930582" cy="5158870"/>
          </a:xfrm>
          <a:prstGeom prst="rect">
            <a:avLst/>
          </a:prstGeom>
        </p:spPr>
      </p:pic>
    </p:spTree>
    <p:extLst>
      <p:ext uri="{BB962C8B-B14F-4D97-AF65-F5344CB8AC3E}">
        <p14:creationId xmlns:p14="http://schemas.microsoft.com/office/powerpoint/2010/main" val="19383642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2382191"/>
          </a:xfrm>
        </p:spPr>
        <p:txBody>
          <a:bodyPr/>
          <a:lstStyle/>
          <a:p>
            <a:pPr marL="742950" indent="-742950">
              <a:buFont typeface="+mj-lt"/>
              <a:buAutoNum type="arabicPeriod" startAt="2"/>
            </a:pPr>
            <a:r>
              <a:rPr lang="it-IT" sz="2800" dirty="0"/>
              <a:t>Download and </a:t>
            </a:r>
            <a:r>
              <a:rPr lang="it-IT" sz="2800"/>
              <a:t>install Microsoft </a:t>
            </a:r>
            <a:r>
              <a:rPr lang="it-IT" sz="2800" dirty="0"/>
              <a:t>Azure SDK for Visual Studio 2015 </a:t>
            </a:r>
            <a:r>
              <a:rPr lang="it-IT" sz="2800" dirty="0">
                <a:hlinkClick r:id="rId3"/>
              </a:rPr>
              <a:t>https://azure.microsoft.com/it-it/downloads/</a:t>
            </a: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Microsoft Azure (II)</a:t>
            </a:r>
          </a:p>
        </p:txBody>
      </p:sp>
      <p:pic>
        <p:nvPicPr>
          <p:cNvPr id="7" name="Picture 6"/>
          <p:cNvPicPr>
            <a:picLocks noChangeAspect="1"/>
          </p:cNvPicPr>
          <p:nvPr/>
        </p:nvPicPr>
        <p:blipFill rotWithShape="1">
          <a:blip r:embed="rId4"/>
          <a:srcRect t="14441"/>
          <a:stretch/>
        </p:blipFill>
        <p:spPr>
          <a:xfrm>
            <a:off x="1312418" y="2380272"/>
            <a:ext cx="9567165" cy="5385487"/>
          </a:xfrm>
          <a:prstGeom prst="rect">
            <a:avLst/>
          </a:prstGeom>
        </p:spPr>
      </p:pic>
      <p:sp>
        <p:nvSpPr>
          <p:cNvPr id="9" name="Rectangle 8"/>
          <p:cNvSpPr/>
          <p:nvPr/>
        </p:nvSpPr>
        <p:spPr bwMode="auto">
          <a:xfrm>
            <a:off x="1415845" y="6204156"/>
            <a:ext cx="1170039" cy="245806"/>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8627398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etro template">
  <a:themeElements>
    <a:clrScheme name="Custom 2">
      <a:dk1>
        <a:srgbClr val="595959"/>
      </a:dk1>
      <a:lt1>
        <a:sysClr val="window" lastClr="FFFFFF"/>
      </a:lt1>
      <a:dk2>
        <a:srgbClr val="0071BC"/>
      </a:dk2>
      <a:lt2>
        <a:srgbClr val="00AEEF"/>
      </a:lt2>
      <a:accent1>
        <a:srgbClr val="00A600"/>
      </a:accent1>
      <a:accent2>
        <a:srgbClr val="8CC600"/>
      </a:accent2>
      <a:accent3>
        <a:srgbClr val="FFBE00"/>
      </a:accent3>
      <a:accent4>
        <a:srgbClr val="FF8A00"/>
      </a:accent4>
      <a:accent5>
        <a:srgbClr val="FF0000"/>
      </a:accent5>
      <a:accent6>
        <a:srgbClr val="910091"/>
      </a:accent6>
      <a:hlink>
        <a:srgbClr val="0071BC"/>
      </a:hlink>
      <a:folHlink>
        <a:srgbClr val="00AEEF"/>
      </a:folHlink>
    </a:clrScheme>
    <a:fontScheme name="Working deck">
      <a:majorFont>
        <a:latin typeface="Segoe UI Light"/>
        <a:ea typeface=""/>
        <a:cs typeface=""/>
      </a:majorFont>
      <a:minorFont>
        <a:latin typeface="Segoe UI"/>
        <a:ea typeface=""/>
        <a:cs typeface=""/>
      </a:minorFont>
    </a:fontScheme>
    <a:fmtScheme name="Custom">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neric template" id="{07A1EA4E-0AA4-4A54-91D2-C62C6CC21FD2}" vid="{E56E1273-43DC-4487-893B-25F328FB91C2}"/>
    </a:ext>
  </a:extLst>
</a:theme>
</file>

<file path=ppt/theme/theme10.xml><?xml version="1.0" encoding="utf-8"?>
<a:theme xmlns:a="http://schemas.openxmlformats.org/drawingml/2006/main" name="1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2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 EMEA 2014 IaaS" id="{C0CEA687-B31B-4231-9DEB-904DC7556346}" vid="{48E09565-7C12-45B6-AC51-51E513F7A6AA}"/>
    </a:ext>
  </a:extLst>
</a:theme>
</file>

<file path=ppt/theme/theme13.xml><?xml version="1.0" encoding="utf-8"?>
<a:theme xmlns:a="http://schemas.openxmlformats.org/drawingml/2006/main" name="5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14.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5.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6.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17.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18.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9.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2.xml><?xml version="1.0" encoding="utf-8"?>
<a:theme xmlns:a="http://schemas.openxmlformats.org/drawingml/2006/main" name="Metro Template Light 16x9">
  <a:themeElements>
    <a:clrScheme name="PS Health - RIBH - 01-2014">
      <a:dk1>
        <a:srgbClr val="000000"/>
      </a:dk1>
      <a:lt1>
        <a:srgbClr val="FFFFFF"/>
      </a:lt1>
      <a:dk2>
        <a:srgbClr val="3F3F3F"/>
      </a:dk2>
      <a:lt2>
        <a:srgbClr val="F2F2F2"/>
      </a:lt2>
      <a:accent1>
        <a:srgbClr val="00BCF2"/>
      </a:accent1>
      <a:accent2>
        <a:srgbClr val="008272"/>
      </a:accent2>
      <a:accent3>
        <a:srgbClr val="B4009E"/>
      </a:accent3>
      <a:accent4>
        <a:srgbClr val="442359"/>
      </a:accent4>
      <a:accent5>
        <a:srgbClr val="002050"/>
      </a:accent5>
      <a:accent6>
        <a:srgbClr val="4668C5"/>
      </a:accent6>
      <a:hlink>
        <a:srgbClr val="4668C5"/>
      </a:hlink>
      <a:folHlink>
        <a:srgbClr val="910091"/>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0.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4.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5.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8.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9.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docProps/app.xml><?xml version="1.0" encoding="utf-8"?>
<Properties xmlns="http://schemas.openxmlformats.org/officeDocument/2006/extended-properties" xmlns:vt="http://schemas.openxmlformats.org/officeDocument/2006/docPropsVTypes">
  <TotalTime>3998</TotalTime>
  <Words>1503</Words>
  <Application>Microsoft Office PowerPoint</Application>
  <PresentationFormat>Widescreen</PresentationFormat>
  <Paragraphs>319</Paragraphs>
  <Slides>25</Slides>
  <Notes>10</Notes>
  <HiddenSlides>0</HiddenSlides>
  <MMClips>0</MMClips>
  <ScaleCrop>false</ScaleCrop>
  <HeadingPairs>
    <vt:vector size="8" baseType="variant">
      <vt:variant>
        <vt:lpstr>Fonts Used</vt:lpstr>
      </vt:variant>
      <vt:variant>
        <vt:i4>15</vt:i4>
      </vt:variant>
      <vt:variant>
        <vt:lpstr>Theme</vt:lpstr>
      </vt:variant>
      <vt:variant>
        <vt:i4>20</vt:i4>
      </vt:variant>
      <vt:variant>
        <vt:lpstr>Embedded OLE Servers</vt:lpstr>
      </vt:variant>
      <vt:variant>
        <vt:i4>1</vt:i4>
      </vt:variant>
      <vt:variant>
        <vt:lpstr>Slide Titles</vt:lpstr>
      </vt:variant>
      <vt:variant>
        <vt:i4>25</vt:i4>
      </vt:variant>
    </vt:vector>
  </HeadingPairs>
  <TitlesOfParts>
    <vt:vector size="61" baseType="lpstr">
      <vt:lpstr>MS PGothic</vt:lpstr>
      <vt:lpstr>MS PGothic</vt:lpstr>
      <vt:lpstr>Arial</vt:lpstr>
      <vt:lpstr>Arial Unicode MS</vt:lpstr>
      <vt:lpstr>Avenir LT Pro 45 Book</vt:lpstr>
      <vt:lpstr>Calibri</vt:lpstr>
      <vt:lpstr>Consolas</vt:lpstr>
      <vt:lpstr>Courier New</vt:lpstr>
      <vt:lpstr>Segoe</vt:lpstr>
      <vt:lpstr>Segoe Semibold</vt:lpstr>
      <vt:lpstr>Segoe UI</vt:lpstr>
      <vt:lpstr>Segoe UI Light</vt:lpstr>
      <vt:lpstr>Segoe UI Semibold</vt:lpstr>
      <vt:lpstr>Segoe UI Semilight</vt:lpstr>
      <vt:lpstr>Wingdings</vt:lpstr>
      <vt:lpstr>Metro template</vt:lpstr>
      <vt:lpstr>Metro Template Light 16x9</vt:lpstr>
      <vt:lpstr>5-30536_Build_2014_Breakout_Template_White_16x9</vt:lpstr>
      <vt:lpstr>WHITE TEMPLATE</vt:lpstr>
      <vt:lpstr>Azure Medium</vt:lpstr>
      <vt:lpstr>1_5-30660_TR21_BO_CT_Template</vt:lpstr>
      <vt:lpstr>1_WHITE TEMPLATE</vt:lpstr>
      <vt:lpstr>1_5-30536_Build_2014_Breakout_Template_White_16x9</vt:lpstr>
      <vt:lpstr>3_5-30660_TR21_BO_CT_Template</vt:lpstr>
      <vt:lpstr>1_Master</vt:lpstr>
      <vt:lpstr>2_Master</vt:lpstr>
      <vt:lpstr>1_TEE14 Speaker PPT Template</vt:lpstr>
      <vt:lpstr>5_Azure Event</vt:lpstr>
      <vt:lpstr>3_Server and Cloud 2013</vt:lpstr>
      <vt:lpstr>2_Azure Event</vt:lpstr>
      <vt:lpstr>7_FY15 Enterprise identity theme</vt:lpstr>
      <vt:lpstr>BUILD CHARCOAL BACKGROUND</vt:lpstr>
      <vt:lpstr>1_BUILD CHARCOAL BACKGROUND</vt:lpstr>
      <vt:lpstr>COLOR TEMPLATE</vt:lpstr>
      <vt:lpstr>1_Azure Event</vt:lpstr>
      <vt:lpstr>think-cell Slide</vt:lpstr>
      <vt:lpstr>IoT Camp preview</vt:lpstr>
      <vt:lpstr>Agenda</vt:lpstr>
      <vt:lpstr>Activate your BizSpark Microsoft Azure subscriptions</vt:lpstr>
      <vt:lpstr>Setup the environment to work with STM32 Nucleo(I)</vt:lpstr>
      <vt:lpstr>Setup the environment to work with STM32 Nucleo(II)</vt:lpstr>
      <vt:lpstr>Setup the environment to work with STM32 Nucleo(III)</vt:lpstr>
      <vt:lpstr>Setup the environment to work with STM32 Nucleo(IV)</vt:lpstr>
      <vt:lpstr>Setup the environment to work with Microsoft Azure (I)</vt:lpstr>
      <vt:lpstr>Setup the environment to work with Microsoft Azure (II)</vt:lpstr>
      <vt:lpstr>Microsoft Azure overview</vt:lpstr>
      <vt:lpstr>PowerPoint Presentation</vt:lpstr>
      <vt:lpstr>PowerPoint Presentation</vt:lpstr>
      <vt:lpstr>PowerPoint Presentation</vt:lpstr>
      <vt:lpstr>PowerPoint Presentation</vt:lpstr>
      <vt:lpstr>PowerPoint Presentation</vt:lpstr>
      <vt:lpstr>Demo</vt:lpstr>
      <vt:lpstr>Data services</vt:lpstr>
      <vt:lpstr>Developer services</vt:lpstr>
      <vt:lpstr>Identity &amp; security</vt:lpstr>
      <vt:lpstr>Advanced Analytics and IoT</vt:lpstr>
      <vt:lpstr>Integration services</vt:lpstr>
      <vt:lpstr>Media services and content delivery network</vt:lpstr>
      <vt:lpstr>Q &amp; A</vt:lpstr>
      <vt:lpstr>Keep in touch bizitbus@microsoft.com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ISV Partnership Program Azure   Daniele Antonio Maggio t-daanto@Microsoft.com isvita@Microsoft.com</dc:title>
  <dc:creator>Daniele Antonio Maggio</dc:creator>
  <cp:lastModifiedBy>Francesco Scullino</cp:lastModifiedBy>
  <cp:revision>106</cp:revision>
  <dcterms:created xsi:type="dcterms:W3CDTF">2016-09-14T08:07:56Z</dcterms:created>
  <dcterms:modified xsi:type="dcterms:W3CDTF">2017-01-17T14:56:13Z</dcterms:modified>
</cp:coreProperties>
</file>